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theme/theme14.xml" ContentType="application/vnd.openxmlformats-officedocument.theme+xml"/>
  <Override PartName="/ppt/slideLayouts/slideLayout19.xml" ContentType="application/vnd.openxmlformats-officedocument.presentationml.slideLayout+xml"/>
  <Override PartName="/ppt/theme/theme15.xml" ContentType="application/vnd.openxmlformats-officedocument.theme+xml"/>
  <Override PartName="/ppt/slideLayouts/slideLayout20.xml" ContentType="application/vnd.openxmlformats-officedocument.presentationml.slideLayout+xml"/>
  <Override PartName="/ppt/theme/theme16.xml" ContentType="application/vnd.openxmlformats-officedocument.theme+xml"/>
  <Override PartName="/ppt/slideLayouts/slideLayout21.xml" ContentType="application/vnd.openxmlformats-officedocument.presentationml.slideLayout+xml"/>
  <Override PartName="/ppt/theme/theme17.xml" ContentType="application/vnd.openxmlformats-officedocument.theme+xml"/>
  <Override PartName="/ppt/slideLayouts/slideLayout22.xml" ContentType="application/vnd.openxmlformats-officedocument.presentationml.slideLayout+xml"/>
  <Override PartName="/ppt/theme/theme18.xml" ContentType="application/vnd.openxmlformats-officedocument.theme+xml"/>
  <Override PartName="/ppt/slideLayouts/slideLayout23.xml" ContentType="application/vnd.openxmlformats-officedocument.presentationml.slideLayout+xml"/>
  <Override PartName="/ppt/theme/theme19.xml" ContentType="application/vnd.openxmlformats-officedocument.theme+xml"/>
  <Override PartName="/ppt/slideLayouts/slideLayout24.xml" ContentType="application/vnd.openxmlformats-officedocument.presentationml.slideLayout+xml"/>
  <Override PartName="/ppt/theme/theme20.xml" ContentType="application/vnd.openxmlformats-officedocument.theme+xml"/>
  <Override PartName="/ppt/slideLayouts/slideLayout25.xml" ContentType="application/vnd.openxmlformats-officedocument.presentationml.slideLayout+xml"/>
  <Override PartName="/ppt/theme/theme21.xml" ContentType="application/vnd.openxmlformats-officedocument.theme+xml"/>
  <Override PartName="/ppt/slideLayouts/slideLayout26.xml" ContentType="application/vnd.openxmlformats-officedocument.presentationml.slideLayout+xml"/>
  <Override PartName="/ppt/theme/theme22.xml" ContentType="application/vnd.openxmlformats-officedocument.theme+xml"/>
  <Override PartName="/ppt/slideLayouts/slideLayout27.xml" ContentType="application/vnd.openxmlformats-officedocument.presentationml.slideLayout+xml"/>
  <Override PartName="/ppt/theme/theme23.xml" ContentType="application/vnd.openxmlformats-officedocument.theme+xml"/>
  <Override PartName="/ppt/slideLayouts/slideLayout28.xml" ContentType="application/vnd.openxmlformats-officedocument.presentationml.slideLayout+xml"/>
  <Override PartName="/ppt/theme/theme2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7" r:id="rId2"/>
    <p:sldMasterId id="2147483670" r:id="rId3"/>
    <p:sldMasterId id="2147483672" r:id="rId4"/>
    <p:sldMasterId id="2147483677" r:id="rId5"/>
    <p:sldMasterId id="2147483681" r:id="rId6"/>
    <p:sldMasterId id="2147483683" r:id="rId7"/>
    <p:sldMasterId id="2147483685" r:id="rId8"/>
    <p:sldMasterId id="2147483689" r:id="rId9"/>
    <p:sldMasterId id="2147483699" r:id="rId10"/>
    <p:sldMasterId id="2147483707" r:id="rId11"/>
    <p:sldMasterId id="2147483731" r:id="rId12"/>
    <p:sldMasterId id="2147483741" r:id="rId13"/>
    <p:sldMasterId id="2147486022" r:id="rId14"/>
    <p:sldMasterId id="2147483649" r:id="rId15"/>
    <p:sldMasterId id="2147487377" r:id="rId16"/>
    <p:sldMasterId id="2147487379" r:id="rId17"/>
    <p:sldMasterId id="2147487380" r:id="rId18"/>
    <p:sldMasterId id="2147487382" r:id="rId19"/>
    <p:sldMasterId id="2147487384" r:id="rId20"/>
    <p:sldMasterId id="2147487386" r:id="rId21"/>
    <p:sldMasterId id="2147487388" r:id="rId22"/>
    <p:sldMasterId id="2147487392" r:id="rId23"/>
    <p:sldMasterId id="2147487393" r:id="rId24"/>
    <p:sldMasterId id="2147487395" r:id="rId25"/>
  </p:sldMasterIdLst>
  <p:notesMasterIdLst>
    <p:notesMasterId r:id="rId75"/>
  </p:notesMasterIdLst>
  <p:sldIdLst>
    <p:sldId id="257" r:id="rId26"/>
    <p:sldId id="300" r:id="rId27"/>
    <p:sldId id="283" r:id="rId28"/>
    <p:sldId id="284" r:id="rId29"/>
    <p:sldId id="285" r:id="rId30"/>
    <p:sldId id="286" r:id="rId31"/>
    <p:sldId id="326" r:id="rId32"/>
    <p:sldId id="287" r:id="rId33"/>
    <p:sldId id="289" r:id="rId34"/>
    <p:sldId id="363" r:id="rId35"/>
    <p:sldId id="292" r:id="rId36"/>
    <p:sldId id="290" r:id="rId37"/>
    <p:sldId id="291" r:id="rId38"/>
    <p:sldId id="294" r:id="rId39"/>
    <p:sldId id="295" r:id="rId40"/>
    <p:sldId id="297" r:id="rId41"/>
    <p:sldId id="299" r:id="rId42"/>
    <p:sldId id="357" r:id="rId43"/>
    <p:sldId id="358" r:id="rId44"/>
    <p:sldId id="359" r:id="rId45"/>
    <p:sldId id="262" r:id="rId46"/>
    <p:sldId id="306" r:id="rId47"/>
    <p:sldId id="263" r:id="rId48"/>
    <p:sldId id="360" r:id="rId49"/>
    <p:sldId id="362" r:id="rId50"/>
    <p:sldId id="266" r:id="rId51"/>
    <p:sldId id="269" r:id="rId52"/>
    <p:sldId id="270" r:id="rId53"/>
    <p:sldId id="312" r:id="rId54"/>
    <p:sldId id="352" r:id="rId55"/>
    <p:sldId id="315" r:id="rId56"/>
    <p:sldId id="318" r:id="rId57"/>
    <p:sldId id="278" r:id="rId58"/>
    <p:sldId id="331" r:id="rId59"/>
    <p:sldId id="345" r:id="rId60"/>
    <p:sldId id="353" r:id="rId61"/>
    <p:sldId id="348" r:id="rId62"/>
    <p:sldId id="367" r:id="rId63"/>
    <p:sldId id="351" r:id="rId64"/>
    <p:sldId id="332" r:id="rId65"/>
    <p:sldId id="334" r:id="rId66"/>
    <p:sldId id="335" r:id="rId67"/>
    <p:sldId id="336" r:id="rId68"/>
    <p:sldId id="337" r:id="rId69"/>
    <p:sldId id="338" r:id="rId70"/>
    <p:sldId id="339" r:id="rId71"/>
    <p:sldId id="340" r:id="rId72"/>
    <p:sldId id="343" r:id="rId73"/>
    <p:sldId id="33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44DFE4-E20A-4869-A513-035A7B698AF5}">
          <p14:sldIdLst>
            <p14:sldId id="257"/>
            <p14:sldId id="300"/>
            <p14:sldId id="283"/>
            <p14:sldId id="284"/>
            <p14:sldId id="285"/>
            <p14:sldId id="286"/>
            <p14:sldId id="326"/>
            <p14:sldId id="287"/>
            <p14:sldId id="289"/>
            <p14:sldId id="363"/>
            <p14:sldId id="292"/>
            <p14:sldId id="290"/>
            <p14:sldId id="291"/>
            <p14:sldId id="294"/>
            <p14:sldId id="295"/>
            <p14:sldId id="297"/>
            <p14:sldId id="299"/>
            <p14:sldId id="357"/>
            <p14:sldId id="358"/>
            <p14:sldId id="359"/>
            <p14:sldId id="262"/>
            <p14:sldId id="306"/>
            <p14:sldId id="263"/>
            <p14:sldId id="360"/>
            <p14:sldId id="362"/>
            <p14:sldId id="266"/>
            <p14:sldId id="269"/>
            <p14:sldId id="270"/>
            <p14:sldId id="312"/>
            <p14:sldId id="352"/>
            <p14:sldId id="315"/>
            <p14:sldId id="318"/>
            <p14:sldId id="278"/>
            <p14:sldId id="331"/>
            <p14:sldId id="345"/>
            <p14:sldId id="353"/>
            <p14:sldId id="348"/>
            <p14:sldId id="367"/>
            <p14:sldId id="351"/>
          </p14:sldIdLst>
        </p14:section>
        <p14:section name="Untitled Section" id="{B93A9B4E-838C-4277-9650-1E96785101E2}">
          <p14:sldIdLst>
            <p14:sldId id="332"/>
            <p14:sldId id="334"/>
            <p14:sldId id="335"/>
            <p14:sldId id="336"/>
            <p14:sldId id="337"/>
            <p14:sldId id="338"/>
            <p14:sldId id="339"/>
            <p14:sldId id="340"/>
            <p14:sldId id="343"/>
            <p14:sldId id="3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C383"/>
    <a:srgbClr val="0937B7"/>
    <a:srgbClr val="3617A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756" y="14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openxmlformats.org/officeDocument/2006/relationships/slide" Target="slides/slide49.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Tim%20Dichiara\SkyDrive\i3\AML%20visiting%20faculty\incidenc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Sheet1!$A$2</c:f>
              <c:strCache>
                <c:ptCount val="1"/>
                <c:pt idx="0">
                  <c:v>Males</c:v>
                </c:pt>
              </c:strCache>
            </c:strRef>
          </c:tx>
          <c:invertIfNegative val="0"/>
          <c:cat>
            <c:strRef>
              <c:f>Sheet1!$B$1:$P$1</c:f>
              <c:strCache>
                <c:ptCount val="15"/>
                <c:pt idx="0">
                  <c:v>16-24 </c:v>
                </c:pt>
                <c:pt idx="1">
                  <c:v>25-29 </c:v>
                </c:pt>
                <c:pt idx="2">
                  <c:v>30-34 </c:v>
                </c:pt>
                <c:pt idx="3">
                  <c:v>35-39 </c:v>
                </c:pt>
                <c:pt idx="4">
                  <c:v>40-44 </c:v>
                </c:pt>
                <c:pt idx="5">
                  <c:v>45-49 </c:v>
                </c:pt>
                <c:pt idx="6">
                  <c:v>50-54 </c:v>
                </c:pt>
                <c:pt idx="7">
                  <c:v>55-59 </c:v>
                </c:pt>
                <c:pt idx="8">
                  <c:v>60-64 </c:v>
                </c:pt>
                <c:pt idx="9">
                  <c:v>65-69 </c:v>
                </c:pt>
                <c:pt idx="10">
                  <c:v>70-74 </c:v>
                </c:pt>
                <c:pt idx="11">
                  <c:v>75-79 </c:v>
                </c:pt>
                <c:pt idx="12">
                  <c:v>80-84 </c:v>
                </c:pt>
                <c:pt idx="13">
                  <c:v>85-89 </c:v>
                </c:pt>
                <c:pt idx="14">
                  <c:v>90+ </c:v>
                </c:pt>
              </c:strCache>
            </c:strRef>
          </c:cat>
          <c:val>
            <c:numRef>
              <c:f>Sheet1!$B$2:$P$2</c:f>
              <c:numCache>
                <c:formatCode>General</c:formatCode>
                <c:ptCount val="15"/>
                <c:pt idx="0">
                  <c:v>4</c:v>
                </c:pt>
                <c:pt idx="1">
                  <c:v>6</c:v>
                </c:pt>
                <c:pt idx="2">
                  <c:v>8</c:v>
                </c:pt>
                <c:pt idx="3">
                  <c:v>8</c:v>
                </c:pt>
                <c:pt idx="4">
                  <c:v>9</c:v>
                </c:pt>
                <c:pt idx="5">
                  <c:v>14</c:v>
                </c:pt>
                <c:pt idx="6">
                  <c:v>32</c:v>
                </c:pt>
                <c:pt idx="7">
                  <c:v>26</c:v>
                </c:pt>
                <c:pt idx="8">
                  <c:v>45</c:v>
                </c:pt>
                <c:pt idx="9">
                  <c:v>81</c:v>
                </c:pt>
                <c:pt idx="10">
                  <c:v>134</c:v>
                </c:pt>
                <c:pt idx="11">
                  <c:v>173</c:v>
                </c:pt>
                <c:pt idx="12">
                  <c:v>196</c:v>
                </c:pt>
                <c:pt idx="13">
                  <c:v>152</c:v>
                </c:pt>
                <c:pt idx="14">
                  <c:v>119</c:v>
                </c:pt>
              </c:numCache>
            </c:numRef>
          </c:val>
          <c:extLst>
            <c:ext xmlns:c16="http://schemas.microsoft.com/office/drawing/2014/chart" uri="{C3380CC4-5D6E-409C-BE32-E72D297353CC}">
              <c16:uniqueId val="{00000000-A4AD-4669-9428-D3C3A1D2ED43}"/>
            </c:ext>
          </c:extLst>
        </c:ser>
        <c:ser>
          <c:idx val="1"/>
          <c:order val="1"/>
          <c:tx>
            <c:strRef>
              <c:f>Sheet1!$A$3</c:f>
              <c:strCache>
                <c:ptCount val="1"/>
                <c:pt idx="0">
                  <c:v>Females</c:v>
                </c:pt>
              </c:strCache>
            </c:strRef>
          </c:tx>
          <c:invertIfNegative val="0"/>
          <c:cat>
            <c:strRef>
              <c:f>Sheet1!$B$1:$P$1</c:f>
              <c:strCache>
                <c:ptCount val="15"/>
                <c:pt idx="0">
                  <c:v>16-24 </c:v>
                </c:pt>
                <c:pt idx="1">
                  <c:v>25-29 </c:v>
                </c:pt>
                <c:pt idx="2">
                  <c:v>30-34 </c:v>
                </c:pt>
                <c:pt idx="3">
                  <c:v>35-39 </c:v>
                </c:pt>
                <c:pt idx="4">
                  <c:v>40-44 </c:v>
                </c:pt>
                <c:pt idx="5">
                  <c:v>45-49 </c:v>
                </c:pt>
                <c:pt idx="6">
                  <c:v>50-54 </c:v>
                </c:pt>
                <c:pt idx="7">
                  <c:v>55-59 </c:v>
                </c:pt>
                <c:pt idx="8">
                  <c:v>60-64 </c:v>
                </c:pt>
                <c:pt idx="9">
                  <c:v>65-69 </c:v>
                </c:pt>
                <c:pt idx="10">
                  <c:v>70-74 </c:v>
                </c:pt>
                <c:pt idx="11">
                  <c:v>75-79 </c:v>
                </c:pt>
                <c:pt idx="12">
                  <c:v>80-84 </c:v>
                </c:pt>
                <c:pt idx="13">
                  <c:v>85-89 </c:v>
                </c:pt>
                <c:pt idx="14">
                  <c:v>90+ </c:v>
                </c:pt>
              </c:strCache>
            </c:strRef>
          </c:cat>
          <c:val>
            <c:numRef>
              <c:f>Sheet1!$B$3:$P$3</c:f>
              <c:numCache>
                <c:formatCode>General</c:formatCode>
                <c:ptCount val="15"/>
                <c:pt idx="0">
                  <c:v>2</c:v>
                </c:pt>
                <c:pt idx="1">
                  <c:v>5</c:v>
                </c:pt>
                <c:pt idx="2">
                  <c:v>8</c:v>
                </c:pt>
                <c:pt idx="3">
                  <c:v>10</c:v>
                </c:pt>
                <c:pt idx="4">
                  <c:v>11</c:v>
                </c:pt>
                <c:pt idx="5">
                  <c:v>21</c:v>
                </c:pt>
                <c:pt idx="6">
                  <c:v>23</c:v>
                </c:pt>
                <c:pt idx="7">
                  <c:v>30</c:v>
                </c:pt>
                <c:pt idx="8">
                  <c:v>39</c:v>
                </c:pt>
                <c:pt idx="9">
                  <c:v>65</c:v>
                </c:pt>
                <c:pt idx="10">
                  <c:v>99</c:v>
                </c:pt>
                <c:pt idx="11">
                  <c:v>115</c:v>
                </c:pt>
                <c:pt idx="12">
                  <c:v>127</c:v>
                </c:pt>
                <c:pt idx="13">
                  <c:v>109</c:v>
                </c:pt>
                <c:pt idx="14">
                  <c:v>83</c:v>
                </c:pt>
              </c:numCache>
            </c:numRef>
          </c:val>
          <c:extLst>
            <c:ext xmlns:c16="http://schemas.microsoft.com/office/drawing/2014/chart" uri="{C3380CC4-5D6E-409C-BE32-E72D297353CC}">
              <c16:uniqueId val="{00000001-A4AD-4669-9428-D3C3A1D2ED43}"/>
            </c:ext>
          </c:extLst>
        </c:ser>
        <c:ser>
          <c:idx val="2"/>
          <c:order val="2"/>
          <c:tx>
            <c:strRef>
              <c:f>Sheet1!$A$4</c:f>
              <c:strCache>
                <c:ptCount val="1"/>
                <c:pt idx="0">
                  <c:v>All</c:v>
                </c:pt>
              </c:strCache>
            </c:strRef>
          </c:tx>
          <c:invertIfNegative val="0"/>
          <c:cat>
            <c:strRef>
              <c:f>Sheet1!$B$1:$P$1</c:f>
              <c:strCache>
                <c:ptCount val="15"/>
                <c:pt idx="0">
                  <c:v>16-24 </c:v>
                </c:pt>
                <c:pt idx="1">
                  <c:v>25-29 </c:v>
                </c:pt>
                <c:pt idx="2">
                  <c:v>30-34 </c:v>
                </c:pt>
                <c:pt idx="3">
                  <c:v>35-39 </c:v>
                </c:pt>
                <c:pt idx="4">
                  <c:v>40-44 </c:v>
                </c:pt>
                <c:pt idx="5">
                  <c:v>45-49 </c:v>
                </c:pt>
                <c:pt idx="6">
                  <c:v>50-54 </c:v>
                </c:pt>
                <c:pt idx="7">
                  <c:v>55-59 </c:v>
                </c:pt>
                <c:pt idx="8">
                  <c:v>60-64 </c:v>
                </c:pt>
                <c:pt idx="9">
                  <c:v>65-69 </c:v>
                </c:pt>
                <c:pt idx="10">
                  <c:v>70-74 </c:v>
                </c:pt>
                <c:pt idx="11">
                  <c:v>75-79 </c:v>
                </c:pt>
                <c:pt idx="12">
                  <c:v>80-84 </c:v>
                </c:pt>
                <c:pt idx="13">
                  <c:v>85-89 </c:v>
                </c:pt>
                <c:pt idx="14">
                  <c:v>90+ </c:v>
                </c:pt>
              </c:strCache>
            </c:strRef>
          </c:cat>
          <c:val>
            <c:numRef>
              <c:f>Sheet1!$B$4:$P$4</c:f>
              <c:numCache>
                <c:formatCode>General</c:formatCode>
                <c:ptCount val="15"/>
                <c:pt idx="0">
                  <c:v>3</c:v>
                </c:pt>
                <c:pt idx="1">
                  <c:v>6</c:v>
                </c:pt>
                <c:pt idx="2">
                  <c:v>8</c:v>
                </c:pt>
                <c:pt idx="3">
                  <c:v>9</c:v>
                </c:pt>
                <c:pt idx="4">
                  <c:v>10</c:v>
                </c:pt>
                <c:pt idx="5">
                  <c:v>17</c:v>
                </c:pt>
                <c:pt idx="6">
                  <c:v>27</c:v>
                </c:pt>
                <c:pt idx="7">
                  <c:v>28</c:v>
                </c:pt>
                <c:pt idx="8">
                  <c:v>42</c:v>
                </c:pt>
                <c:pt idx="9">
                  <c:v>73</c:v>
                </c:pt>
                <c:pt idx="10">
                  <c:v>115</c:v>
                </c:pt>
                <c:pt idx="11">
                  <c:v>140</c:v>
                </c:pt>
                <c:pt idx="12">
                  <c:v>154</c:v>
                </c:pt>
                <c:pt idx="13">
                  <c:v>124</c:v>
                </c:pt>
                <c:pt idx="14">
                  <c:v>93</c:v>
                </c:pt>
              </c:numCache>
            </c:numRef>
          </c:val>
          <c:extLst>
            <c:ext xmlns:c16="http://schemas.microsoft.com/office/drawing/2014/chart" uri="{C3380CC4-5D6E-409C-BE32-E72D297353CC}">
              <c16:uniqueId val="{00000002-A4AD-4669-9428-D3C3A1D2ED43}"/>
            </c:ext>
          </c:extLst>
        </c:ser>
        <c:dLbls>
          <c:showLegendKey val="0"/>
          <c:showVal val="0"/>
          <c:showCatName val="0"/>
          <c:showSerName val="0"/>
          <c:showPercent val="0"/>
          <c:showBubbleSize val="0"/>
        </c:dLbls>
        <c:gapWidth val="150"/>
        <c:axId val="172262528"/>
        <c:axId val="172264448"/>
      </c:barChart>
      <c:catAx>
        <c:axId val="172262528"/>
        <c:scaling>
          <c:orientation val="minMax"/>
        </c:scaling>
        <c:delete val="0"/>
        <c:axPos val="b"/>
        <c:title>
          <c:tx>
            <c:rich>
              <a:bodyPr/>
              <a:lstStyle/>
              <a:p>
                <a:pPr>
                  <a:defRPr/>
                </a:pPr>
                <a:r>
                  <a:rPr lang="en-US" sz="1200" dirty="0"/>
                  <a:t>Patient</a:t>
                </a:r>
                <a:r>
                  <a:rPr lang="en-US" sz="1200" baseline="0" dirty="0"/>
                  <a:t> Age (yrs)</a:t>
                </a:r>
                <a:endParaRPr lang="en-US" sz="1200" dirty="0"/>
              </a:p>
            </c:rich>
          </c:tx>
          <c:overlay val="0"/>
        </c:title>
        <c:numFmt formatCode="General" sourceLinked="0"/>
        <c:majorTickMark val="out"/>
        <c:minorTickMark val="none"/>
        <c:tickLblPos val="nextTo"/>
        <c:crossAx val="172264448"/>
        <c:crosses val="autoZero"/>
        <c:auto val="1"/>
        <c:lblAlgn val="ctr"/>
        <c:lblOffset val="100"/>
        <c:noMultiLvlLbl val="0"/>
      </c:catAx>
      <c:valAx>
        <c:axId val="172264448"/>
        <c:scaling>
          <c:orientation val="minMax"/>
          <c:max val="200"/>
        </c:scaling>
        <c:delete val="0"/>
        <c:axPos val="l"/>
        <c:majorGridlines>
          <c:spPr>
            <a:ln>
              <a:solidFill>
                <a:schemeClr val="bg1">
                  <a:lumMod val="85000"/>
                </a:schemeClr>
              </a:solidFill>
            </a:ln>
          </c:spPr>
        </c:majorGridlines>
        <c:title>
          <c:tx>
            <c:rich>
              <a:bodyPr rot="-5400000" vert="horz"/>
              <a:lstStyle/>
              <a:p>
                <a:pPr>
                  <a:defRPr/>
                </a:pPr>
                <a:r>
                  <a:rPr lang="en-US" sz="1200" dirty="0"/>
                  <a:t>Incidence</a:t>
                </a:r>
              </a:p>
            </c:rich>
          </c:tx>
          <c:overlay val="0"/>
        </c:title>
        <c:numFmt formatCode="General" sourceLinked="1"/>
        <c:majorTickMark val="out"/>
        <c:minorTickMark val="none"/>
        <c:tickLblPos val="nextTo"/>
        <c:crossAx val="172262528"/>
        <c:crosses val="autoZero"/>
        <c:crossBetween val="between"/>
      </c:valAx>
    </c:plotArea>
    <c:legend>
      <c:legendPos val="t"/>
      <c:layout>
        <c:manualLayout>
          <c:xMode val="edge"/>
          <c:yMode val="edge"/>
          <c:x val="0.25074277311202903"/>
          <c:y val="0.41394820758253198"/>
          <c:w val="0.18622972358076401"/>
          <c:h val="5.4241953506762003E-2"/>
        </c:manualLayout>
      </c:layout>
      <c:overlay val="0"/>
      <c:spPr>
        <a:solidFill>
          <a:schemeClr val="bg1"/>
        </a:solidFill>
        <a:ln>
          <a:noFill/>
        </a:ln>
      </c:spPr>
    </c:legend>
    <c:plotVisOnly val="1"/>
    <c:dispBlanksAs val="gap"/>
    <c:showDLblsOverMax val="0"/>
  </c:chart>
  <c:spPr>
    <a:solidFill>
      <a:schemeClr val="bg1"/>
    </a:solidFill>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0.17438</cdr:x>
      <cdr:y>0.40605</cdr:y>
    </cdr:from>
    <cdr:to>
      <cdr:x>0.32134</cdr:x>
      <cdr:y>0.62203</cdr:y>
    </cdr:to>
    <cdr:sp macro="" textlink="">
      <cdr:nvSpPr>
        <cdr:cNvPr id="2" name="TextBox 1">
          <a:extLst xmlns:a="http://schemas.openxmlformats.org/drawingml/2006/main">
            <a:ext uri="{FF2B5EF4-FFF2-40B4-BE49-F238E27FC236}">
              <a16:creationId xmlns:a16="http://schemas.microsoft.com/office/drawing/2014/main" id="{4730DAEA-7D9F-46F1-AA9E-001A1F262AB7}"/>
            </a:ext>
          </a:extLst>
        </cdr:cNvPr>
        <cdr:cNvSpPr txBox="1"/>
      </cdr:nvSpPr>
      <cdr:spPr>
        <a:xfrm xmlns:a="http://schemas.openxmlformats.org/drawingml/2006/main">
          <a:off x="1085015" y="171917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All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BFC5E-B505-4BA7-8ADA-42A3AC913690}" type="datetimeFigureOut">
              <a:rPr lang="en-US" smtClean="0"/>
              <a:t>10/10/2021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0565DC-6117-4C9A-B3C6-DA5A777BDD71}" type="slidenum">
              <a:rPr lang="en-US" smtClean="0"/>
              <a:t>‹#›</a:t>
            </a:fld>
            <a:endParaRPr lang="en-US"/>
          </a:p>
        </p:txBody>
      </p:sp>
    </p:spTree>
    <p:extLst>
      <p:ext uri="{BB962C8B-B14F-4D97-AF65-F5344CB8AC3E}">
        <p14:creationId xmlns:p14="http://schemas.microsoft.com/office/powerpoint/2010/main" val="720061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Akylators</a:t>
            </a:r>
            <a:r>
              <a:rPr lang="en-US" dirty="0"/>
              <a:t> - 5-10 years</a:t>
            </a:r>
          </a:p>
          <a:p>
            <a:r>
              <a:rPr lang="en-US" dirty="0"/>
              <a:t>Topoisomerase II inhibitors -</a:t>
            </a:r>
            <a:r>
              <a:rPr lang="en-US" baseline="0" dirty="0"/>
              <a:t> 1-5 years</a:t>
            </a:r>
            <a:endParaRPr lang="en-US" dirty="0"/>
          </a:p>
        </p:txBody>
      </p:sp>
      <p:sp>
        <p:nvSpPr>
          <p:cNvPr id="4" name="Slide Number Placeholder 3"/>
          <p:cNvSpPr>
            <a:spLocks noGrp="1"/>
          </p:cNvSpPr>
          <p:nvPr>
            <p:ph type="sldNum" sz="quarter" idx="10"/>
          </p:nvPr>
        </p:nvSpPr>
        <p:spPr/>
        <p:txBody>
          <a:bodyPr/>
          <a:lstStyle/>
          <a:p>
            <a:fld id="{CA910237-F78C-408F-8D67-D41026643FFA}" type="slidenum">
              <a:rPr lang="en-US" smtClean="0"/>
              <a:t>5</a:t>
            </a:fld>
            <a:endParaRPr lang="en-US"/>
          </a:p>
        </p:txBody>
      </p:sp>
    </p:spTree>
    <p:extLst>
      <p:ext uri="{BB962C8B-B14F-4D97-AF65-F5344CB8AC3E}">
        <p14:creationId xmlns:p14="http://schemas.microsoft.com/office/powerpoint/2010/main" val="3482158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4">
              <a:defRPr/>
            </a:pPr>
            <a:endParaRPr lang="en-US" dirty="0"/>
          </a:p>
          <a:p>
            <a:pPr defTabSz="914254">
              <a:defRPr/>
            </a:pPr>
            <a:endParaRPr lang="en-US" dirty="0"/>
          </a:p>
        </p:txBody>
      </p:sp>
      <p:sp>
        <p:nvSpPr>
          <p:cNvPr id="4" name="Slide Number Placeholder 3"/>
          <p:cNvSpPr>
            <a:spLocks noGrp="1"/>
          </p:cNvSpPr>
          <p:nvPr>
            <p:ph type="sldNum" sz="quarter" idx="10"/>
          </p:nvPr>
        </p:nvSpPr>
        <p:spPr/>
        <p:txBody>
          <a:bodyPr/>
          <a:lstStyle/>
          <a:p>
            <a:fld id="{A6DBC7FB-5549-4C4C-AB2D-4E8EDEAA5B75}"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21742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AA9E6-400A-E640-A318-E520058423C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72701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a:t>
            </a:r>
            <a:r>
              <a:rPr lang="en-US" sz="1200" b="1" baseline="0" dirty="0"/>
              <a:t>14</a:t>
            </a:r>
            <a:r>
              <a:rPr lang="en-US" sz="1200" dirty="0"/>
              <a:t>: The number of allogeneic transplants for treatment of malignant diseases in ≥65 </a:t>
            </a:r>
            <a:r>
              <a:rPr lang="en-US" sz="1200" i="0" dirty="0"/>
              <a:t>years continues to increase</a:t>
            </a:r>
            <a:r>
              <a:rPr lang="en-US" sz="1200" dirty="0"/>
              <a:t>. In 2019, </a:t>
            </a:r>
            <a:r>
              <a:rPr lang="en-US" sz="1200" i="0" dirty="0"/>
              <a:t>26%</a:t>
            </a:r>
            <a:r>
              <a:rPr lang="en-US" sz="1200" i="1" dirty="0"/>
              <a:t> </a:t>
            </a:r>
            <a:r>
              <a:rPr lang="en-US" sz="1200" dirty="0"/>
              <a:t>of allogeneic transplant recipients </a:t>
            </a:r>
            <a:r>
              <a:rPr lang="en-US" sz="1200" i="0" dirty="0"/>
              <a:t>were age 65 and older</a:t>
            </a:r>
            <a:r>
              <a:rPr lang="en-US" sz="1200" dirty="0"/>
              <a:t>. </a:t>
            </a:r>
            <a:r>
              <a:rPr lang="en-US" sz="1200" baseline="0" dirty="0"/>
              <a:t> </a:t>
            </a:r>
            <a:endParaRPr lang="en-US" sz="1200" dirty="0"/>
          </a:p>
          <a:p>
            <a:endParaRPr lang="en-US" dirty="0"/>
          </a:p>
        </p:txBody>
      </p:sp>
      <p:sp>
        <p:nvSpPr>
          <p:cNvPr id="4" name="Slide Number Placeholder 3"/>
          <p:cNvSpPr>
            <a:spLocks noGrp="1"/>
          </p:cNvSpPr>
          <p:nvPr>
            <p:ph type="sldNum" sz="quarter" idx="5"/>
          </p:nvPr>
        </p:nvSpPr>
        <p:spPr/>
        <p:txBody>
          <a:bodyPr/>
          <a:lstStyle/>
          <a:p>
            <a:fld id="{D8370AD4-C6E2-4CA7-87AB-98736902D475}" type="slidenum">
              <a:rPr lang="en-US" smtClean="0"/>
              <a:t>47</a:t>
            </a:fld>
            <a:endParaRPr lang="en-US"/>
          </a:p>
        </p:txBody>
      </p:sp>
    </p:spTree>
    <p:extLst>
      <p:ext uri="{BB962C8B-B14F-4D97-AF65-F5344CB8AC3E}">
        <p14:creationId xmlns:p14="http://schemas.microsoft.com/office/powerpoint/2010/main" val="175646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43: </a:t>
            </a:r>
            <a:r>
              <a:rPr lang="en-US" b="0" dirty="0"/>
              <a:t>This slide shows trends in survival after transplant in AML over time, showing survival gains in each subsequent time cohort for adults. 3-year survival for adults following </a:t>
            </a:r>
            <a:r>
              <a:rPr lang="en-US" b="0" dirty="0" err="1"/>
              <a:t>alloHCT</a:t>
            </a:r>
            <a:r>
              <a:rPr lang="en-US" b="0" dirty="0"/>
              <a:t> for AML was 35% </a:t>
            </a:r>
            <a:r>
              <a:rPr lang="en-US" dirty="0"/>
              <a:t>±</a:t>
            </a:r>
            <a:r>
              <a:rPr lang="en-US" b="0" dirty="0"/>
              <a:t> 1%, 41% </a:t>
            </a:r>
            <a:r>
              <a:rPr lang="en-US" dirty="0"/>
              <a:t>±</a:t>
            </a:r>
            <a:r>
              <a:rPr lang="en-US" b="0" dirty="0"/>
              <a:t> 1%, 48 </a:t>
            </a:r>
            <a:r>
              <a:rPr lang="en-US" dirty="0"/>
              <a:t>± 1%, </a:t>
            </a:r>
            <a:r>
              <a:rPr lang="en-US" b="0" dirty="0"/>
              <a:t>and 53% </a:t>
            </a:r>
            <a:r>
              <a:rPr lang="en-US" dirty="0"/>
              <a:t>± 1% for the periods 2001-2005, 2006-2010, 2011-2015, and 2016-2018, respectively.</a:t>
            </a:r>
            <a:endParaRPr lang="en-US" b="0" dirty="0"/>
          </a:p>
          <a:p>
            <a:endParaRPr lang="en-US" dirty="0"/>
          </a:p>
        </p:txBody>
      </p:sp>
      <p:sp>
        <p:nvSpPr>
          <p:cNvPr id="4" name="Slide Number Placeholder 3"/>
          <p:cNvSpPr>
            <a:spLocks noGrp="1"/>
          </p:cNvSpPr>
          <p:nvPr>
            <p:ph type="sldNum" sz="quarter" idx="5"/>
          </p:nvPr>
        </p:nvSpPr>
        <p:spPr/>
        <p:txBody>
          <a:bodyPr/>
          <a:lstStyle/>
          <a:p>
            <a:fld id="{D8370AD4-C6E2-4CA7-87AB-98736902D475}" type="slidenum">
              <a:rPr lang="en-US" smtClean="0"/>
              <a:t>48</a:t>
            </a:fld>
            <a:endParaRPr lang="en-US"/>
          </a:p>
        </p:txBody>
      </p:sp>
    </p:spTree>
    <p:extLst>
      <p:ext uri="{BB962C8B-B14F-4D97-AF65-F5344CB8AC3E}">
        <p14:creationId xmlns:p14="http://schemas.microsoft.com/office/powerpoint/2010/main" val="374762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Auer</a:t>
            </a:r>
            <a:r>
              <a:rPr lang="en-US" baseline="0" dirty="0"/>
              <a:t> rods</a:t>
            </a:r>
            <a:endParaRPr lang="en-US" dirty="0"/>
          </a:p>
        </p:txBody>
      </p:sp>
      <p:sp>
        <p:nvSpPr>
          <p:cNvPr id="4" name="Slide Number Placeholder 3"/>
          <p:cNvSpPr>
            <a:spLocks noGrp="1"/>
          </p:cNvSpPr>
          <p:nvPr>
            <p:ph type="sldNum" sz="quarter" idx="10"/>
          </p:nvPr>
        </p:nvSpPr>
        <p:spPr/>
        <p:txBody>
          <a:bodyPr/>
          <a:lstStyle/>
          <a:p>
            <a:fld id="{CA910237-F78C-408F-8D67-D41026643FFA}" type="slidenum">
              <a:rPr lang="en-US" smtClean="0"/>
              <a:t>9</a:t>
            </a:fld>
            <a:endParaRPr lang="en-US"/>
          </a:p>
        </p:txBody>
      </p:sp>
    </p:spTree>
    <p:extLst>
      <p:ext uri="{BB962C8B-B14F-4D97-AF65-F5344CB8AC3E}">
        <p14:creationId xmlns:p14="http://schemas.microsoft.com/office/powerpoint/2010/main" val="141487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0237-F78C-408F-8D67-D41026643FFA}" type="slidenum">
              <a:rPr lang="en-US" smtClean="0"/>
              <a:t>13</a:t>
            </a:fld>
            <a:endParaRPr lang="en-US"/>
          </a:p>
        </p:txBody>
      </p:sp>
    </p:spTree>
    <p:extLst>
      <p:ext uri="{BB962C8B-B14F-4D97-AF65-F5344CB8AC3E}">
        <p14:creationId xmlns:p14="http://schemas.microsoft.com/office/powerpoint/2010/main" val="118278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565DC-6117-4C9A-B3C6-DA5A777BDD71}" type="slidenum">
              <a:rPr lang="en-US" smtClean="0"/>
              <a:t>19</a:t>
            </a:fld>
            <a:endParaRPr lang="en-US"/>
          </a:p>
        </p:txBody>
      </p:sp>
    </p:spTree>
    <p:extLst>
      <p:ext uri="{BB962C8B-B14F-4D97-AF65-F5344CB8AC3E}">
        <p14:creationId xmlns:p14="http://schemas.microsoft.com/office/powerpoint/2010/main" val="1921414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Data source: “CPX-351 Phase III results</a:t>
            </a:r>
            <a:r>
              <a:rPr lang="is-IS">
                <a:latin typeface="Calibri" charset="0"/>
              </a:rPr>
              <a:t>…” PDF: Curve = p. 24, Hazard Ratio = p. 7, 2-sided p-value = p. 1</a:t>
            </a:r>
            <a:endParaRPr lang="en-US">
              <a:latin typeface="Calibri" charset="0"/>
            </a:endParaRPr>
          </a:p>
          <a:p>
            <a:endParaRPr lang="en-US">
              <a:latin typeface="Calibri" charset="0"/>
            </a:endParaRPr>
          </a:p>
          <a:p>
            <a:r>
              <a:rPr lang="en-US">
                <a:latin typeface="Calibri" charset="0"/>
              </a:rPr>
              <a:t>Percentage of patients alive:</a:t>
            </a:r>
          </a:p>
          <a:p>
            <a:r>
              <a:rPr lang="en-US">
                <a:latin typeface="Calibri" charset="0"/>
              </a:rPr>
              <a:t>   at 12 months: 41.5% of CPX-351 patients, 27.6% of 7+3 patients</a:t>
            </a:r>
          </a:p>
          <a:p>
            <a:r>
              <a:rPr lang="en-US">
                <a:latin typeface="Calibri" charset="0"/>
              </a:rPr>
              <a:t>   at 24 months: 31.1% of CPX-351 patients, 12.3% of 7+3 patients </a:t>
            </a:r>
          </a:p>
        </p:txBody>
      </p:sp>
      <p:sp>
        <p:nvSpPr>
          <p:cNvPr id="4" name="Slide Number Placeholder 3"/>
          <p:cNvSpPr>
            <a:spLocks noGrp="1"/>
          </p:cNvSpPr>
          <p:nvPr>
            <p:ph type="sldNum" sz="quarter" idx="5"/>
          </p:nvPr>
        </p:nvSpPr>
        <p:spPr/>
        <p:txBody>
          <a:bodyPr/>
          <a:lstStyle/>
          <a:p>
            <a:pPr>
              <a:defRPr/>
            </a:pPr>
            <a:fld id="{B75E3896-F758-D94B-ABF2-A6C005125610}"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64642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565DC-6117-4C9A-B3C6-DA5A777BDD71}" type="slidenum">
              <a:rPr lang="en-US" smtClean="0"/>
              <a:t>22</a:t>
            </a:fld>
            <a:endParaRPr lang="en-US"/>
          </a:p>
        </p:txBody>
      </p:sp>
    </p:spTree>
    <p:extLst>
      <p:ext uri="{BB962C8B-B14F-4D97-AF65-F5344CB8AC3E}">
        <p14:creationId xmlns:p14="http://schemas.microsoft.com/office/powerpoint/2010/main" val="37830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150" y="652463"/>
            <a:ext cx="5807075" cy="3267075"/>
          </a:xfrm>
        </p:spPr>
      </p:sp>
      <p:sp>
        <p:nvSpPr>
          <p:cNvPr id="3" name="Notes Placeholder 2"/>
          <p:cNvSpPr>
            <a:spLocks noGrp="1"/>
          </p:cNvSpPr>
          <p:nvPr>
            <p:ph type="body" idx="1"/>
          </p:nvPr>
        </p:nvSpPr>
        <p:spPr/>
        <p:txBody>
          <a:bodyPr/>
          <a:lstStyle/>
          <a:p>
            <a:r>
              <a:rPr lang="en-US" dirty="0"/>
              <a:t>CR by day 60 mido 59%   placebo 53%</a:t>
            </a:r>
          </a:p>
          <a:p>
            <a:endParaRPr lang="en-US" dirty="0"/>
          </a:p>
          <a:p>
            <a:r>
              <a:rPr lang="en-US" dirty="0"/>
              <a:t>CR at any</a:t>
            </a:r>
            <a:r>
              <a:rPr lang="en-US" baseline="0" dirty="0"/>
              <a:t> time mido 66%, placebo 59%</a:t>
            </a:r>
          </a:p>
          <a:p>
            <a:r>
              <a:rPr lang="en-US" baseline="0" dirty="0"/>
              <a:t>Median time to CR was 37 days with mido vs. 36 with placebo</a:t>
            </a:r>
          </a:p>
          <a:p>
            <a:endParaRPr lang="en-US" baseline="0" dirty="0"/>
          </a:p>
          <a:p>
            <a:pPr eaLnBrk="1" hangingPunct="1">
              <a:defRPr/>
            </a:pPr>
            <a:r>
              <a:rPr lang="en-US" sz="1600" b="1" dirty="0">
                <a:latin typeface="+mn-lt"/>
              </a:rPr>
              <a:t>OS improved with midostaurin  </a:t>
            </a:r>
          </a:p>
          <a:p>
            <a:pPr lvl="1" eaLnBrk="1" hangingPunct="1">
              <a:defRPr/>
            </a:pPr>
            <a:r>
              <a:rPr lang="en-US" sz="1600" dirty="0">
                <a:latin typeface="+mn-lt"/>
              </a:rPr>
              <a:t>74.7 </a:t>
            </a:r>
            <a:r>
              <a:rPr lang="en-US" sz="1600" dirty="0" err="1">
                <a:latin typeface="+mn-lt"/>
              </a:rPr>
              <a:t>vs</a:t>
            </a:r>
            <a:r>
              <a:rPr lang="en-US" sz="1600" dirty="0">
                <a:latin typeface="+mn-lt"/>
              </a:rPr>
              <a:t> 25.6 months (</a:t>
            </a:r>
            <a:r>
              <a:rPr lang="en-US" sz="1600" i="1" dirty="0">
                <a:latin typeface="+mn-lt"/>
              </a:rPr>
              <a:t>P </a:t>
            </a:r>
            <a:r>
              <a:rPr lang="en-US" sz="1600" dirty="0">
                <a:latin typeface="+mn-lt"/>
              </a:rPr>
              <a:t>= .009) </a:t>
            </a:r>
          </a:p>
          <a:p>
            <a:pPr eaLnBrk="1" hangingPunct="1">
              <a:defRPr/>
            </a:pPr>
            <a:r>
              <a:rPr lang="en-US" sz="1600" b="1" dirty="0">
                <a:latin typeface="+mn-lt"/>
              </a:rPr>
              <a:t>Transplantation during first CR</a:t>
            </a:r>
          </a:p>
          <a:p>
            <a:pPr lvl="1" eaLnBrk="1" hangingPunct="1">
              <a:defRPr/>
            </a:pPr>
            <a:r>
              <a:rPr lang="en-US" sz="1600" dirty="0">
                <a:latin typeface="+mn-lt"/>
              </a:rPr>
              <a:t>28.1% in the midostaurin group </a:t>
            </a:r>
            <a:br>
              <a:rPr lang="en-US" sz="1600" dirty="0">
                <a:latin typeface="+mn-lt"/>
              </a:rPr>
            </a:br>
            <a:r>
              <a:rPr lang="en-US" sz="1600" dirty="0" err="1">
                <a:latin typeface="+mn-lt"/>
              </a:rPr>
              <a:t>vs</a:t>
            </a:r>
            <a:r>
              <a:rPr lang="en-US" sz="1600" dirty="0">
                <a:latin typeface="+mn-lt"/>
              </a:rPr>
              <a:t> 22.7% in the placebo group</a:t>
            </a:r>
          </a:p>
          <a:p>
            <a:pPr eaLnBrk="1" hangingPunct="1">
              <a:defRPr/>
            </a:pPr>
            <a:r>
              <a:rPr lang="en-US" sz="1600" b="1" dirty="0">
                <a:latin typeface="+mn-lt"/>
              </a:rPr>
              <a:t>Overall HCT</a:t>
            </a:r>
          </a:p>
          <a:p>
            <a:pPr lvl="1" eaLnBrk="1" hangingPunct="1">
              <a:defRPr/>
            </a:pPr>
            <a:r>
              <a:rPr lang="en-US" sz="1600" dirty="0">
                <a:latin typeface="+mn-lt"/>
              </a:rPr>
              <a:t>58% in the midostaurin group </a:t>
            </a:r>
            <a:br>
              <a:rPr lang="en-US" sz="1600" dirty="0">
                <a:latin typeface="+mn-lt"/>
              </a:rPr>
            </a:br>
            <a:r>
              <a:rPr lang="en-US" sz="1600" dirty="0" err="1">
                <a:latin typeface="+mn-lt"/>
              </a:rPr>
              <a:t>vs</a:t>
            </a:r>
            <a:r>
              <a:rPr lang="en-US" sz="1600" dirty="0">
                <a:latin typeface="+mn-lt"/>
              </a:rPr>
              <a:t> 54% in the placebo group</a:t>
            </a:r>
            <a:endParaRPr lang="en-US" sz="1600" b="1" dirty="0">
              <a:latin typeface="+mn-lt"/>
            </a:endParaRPr>
          </a:p>
          <a:p>
            <a:pPr eaLnBrk="1" hangingPunct="1">
              <a:defRPr/>
            </a:pPr>
            <a:r>
              <a:rPr lang="en-US" sz="1600" b="1" dirty="0">
                <a:latin typeface="+mn-lt"/>
              </a:rPr>
              <a:t>4-y OS among HCT patients</a:t>
            </a:r>
          </a:p>
          <a:p>
            <a:pPr lvl="1" eaLnBrk="1" hangingPunct="1">
              <a:defRPr/>
            </a:pPr>
            <a:r>
              <a:rPr lang="en-US" sz="1600" dirty="0">
                <a:latin typeface="+mn-lt"/>
              </a:rPr>
              <a:t>63.7% in the midostaurin group </a:t>
            </a:r>
            <a:br>
              <a:rPr lang="en-US" sz="1600" dirty="0">
                <a:latin typeface="+mn-lt"/>
              </a:rPr>
            </a:br>
            <a:r>
              <a:rPr lang="en-US" sz="1600" dirty="0" err="1">
                <a:latin typeface="+mn-lt"/>
              </a:rPr>
              <a:t>vs</a:t>
            </a:r>
            <a:r>
              <a:rPr lang="en-US" sz="1600" dirty="0">
                <a:latin typeface="+mn-lt"/>
              </a:rPr>
              <a:t> 55.7% in the placebo group  </a:t>
            </a:r>
            <a:br>
              <a:rPr lang="en-US" sz="1600" dirty="0">
                <a:latin typeface="+mn-lt"/>
              </a:rPr>
            </a:br>
            <a:r>
              <a:rPr lang="en-US" sz="1600" dirty="0">
                <a:latin typeface="+mn-lt"/>
              </a:rPr>
              <a:t>(</a:t>
            </a:r>
            <a:r>
              <a:rPr lang="en-US" sz="1600" i="1" dirty="0">
                <a:latin typeface="+mn-lt"/>
              </a:rPr>
              <a:t>P </a:t>
            </a:r>
            <a:r>
              <a:rPr lang="en-US" sz="1600" dirty="0">
                <a:latin typeface="+mn-lt"/>
              </a:rPr>
              <a:t>= .08 by log-rank test)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421A1BC-C344-F64D-A23B-237F572C64A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4813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remove line</a:t>
            </a:r>
            <a:endParaRPr lang="en-US" dirty="0"/>
          </a:p>
        </p:txBody>
      </p:sp>
      <p:sp>
        <p:nvSpPr>
          <p:cNvPr id="4" name="Slide Number Placeholder 3"/>
          <p:cNvSpPr>
            <a:spLocks noGrp="1"/>
          </p:cNvSpPr>
          <p:nvPr>
            <p:ph type="sldNum" sz="quarter" idx="10"/>
          </p:nvPr>
        </p:nvSpPr>
        <p:spPr/>
        <p:txBody>
          <a:bodyPr/>
          <a:lstStyle/>
          <a:p>
            <a:fld id="{2B3444B1-158A-4BF6-99BF-61DE2EB2E352}"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79044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eaLnBrk="1" hangingPunct="1">
              <a:spcBef>
                <a:spcPct val="0"/>
              </a:spcBef>
            </a:pPr>
            <a:r>
              <a:rPr lang="en-US">
                <a:latin typeface="Calibri" charset="0"/>
              </a:rPr>
              <a:t>AML is generally a disease of older people. The median age of individuals with newly diagnosed AML averages 66 to 68 years. Incidence increases with age, peaking in the 80- to 84-year-old group. Data are from the Swedish Acute Leukemia Registry, which contained 2,866 cases of AML diagnosed from January 1997 through September 2005. The median age was 72 years (quartile values 60-79 years, range 16-97 years, mean 68 years); 71 years for males and 72 years for females.</a:t>
            </a:r>
          </a:p>
          <a:p>
            <a:pPr defTabSz="896938"/>
            <a:endParaRPr lang="en-US">
              <a:latin typeface="Calibri" charset="0"/>
            </a:endParaRPr>
          </a:p>
        </p:txBody>
      </p:sp>
      <p:sp>
        <p:nvSpPr>
          <p:cNvPr id="163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9B7FFA-2C64-A846-A478-52D057E9CF6B}" type="slidenum">
              <a:rPr lang="en-US" sz="1200">
                <a:solidFill>
                  <a:srgbClr val="000000"/>
                </a:solidFill>
                <a:latin typeface="Calibri" charset="0"/>
              </a:rPr>
              <a:pPr eaLnBrk="1" hangingPunct="1"/>
              <a:t>27</a:t>
            </a:fld>
            <a:endParaRPr lang="en-US" sz="1200">
              <a:solidFill>
                <a:srgbClr val="000000"/>
              </a:solidFill>
              <a:latin typeface="Calibri" charset="0"/>
            </a:endParaRPr>
          </a:p>
        </p:txBody>
      </p:sp>
    </p:spTree>
    <p:extLst>
      <p:ext uri="{BB962C8B-B14F-4D97-AF65-F5344CB8AC3E}">
        <p14:creationId xmlns:p14="http://schemas.microsoft.com/office/powerpoint/2010/main" val="1122676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84200" y="1097351"/>
            <a:ext cx="11216640" cy="4937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solidFill>
                <a:srgbClr val="4C4C4C"/>
              </a:solidFill>
            </a:endParaRPr>
          </a:p>
        </p:txBody>
      </p:sp>
      <p:sp>
        <p:nvSpPr>
          <p:cNvPr id="6" name="Slide Number Placeholder 5"/>
          <p:cNvSpPr>
            <a:spLocks noGrp="1"/>
          </p:cNvSpPr>
          <p:nvPr>
            <p:ph type="sldNum" sz="quarter" idx="12"/>
          </p:nvPr>
        </p:nvSpPr>
        <p:spPr/>
        <p:txBody>
          <a:bodyPr/>
          <a:lstStyle/>
          <a:p>
            <a:fld id="{47051DE0-578D-472D-B8B1-1F1BC547C937}" type="slidenum">
              <a:rPr lang="en-US" smtClean="0">
                <a:solidFill>
                  <a:srgbClr val="4C4C4C"/>
                </a:solidFill>
              </a:rPr>
              <a:pPr/>
              <a:t>‹#›</a:t>
            </a:fld>
            <a:endParaRPr lang="en-US" dirty="0">
              <a:solidFill>
                <a:srgbClr val="4C4C4C"/>
              </a:solidFill>
            </a:endParaRPr>
          </a:p>
        </p:txBody>
      </p:sp>
    </p:spTree>
    <p:extLst>
      <p:ext uri="{BB962C8B-B14F-4D97-AF65-F5344CB8AC3E}">
        <p14:creationId xmlns:p14="http://schemas.microsoft.com/office/powerpoint/2010/main" val="289478686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0AE9222-20C0-47FD-8CD4-1454DB9FD3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0878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7ADB55-C923-424B-9E9B-6DCE4A56B5AD}"/>
              </a:ext>
            </a:extLst>
          </p:cNvPr>
          <p:cNvGrpSpPr/>
          <p:nvPr userDrawn="1"/>
        </p:nvGrpSpPr>
        <p:grpSpPr>
          <a:xfrm>
            <a:off x="160868" y="6299352"/>
            <a:ext cx="560917" cy="458645"/>
            <a:chOff x="657225" y="681038"/>
            <a:chExt cx="1266825" cy="1381125"/>
          </a:xfrm>
          <a:solidFill>
            <a:srgbClr val="FFFFFF"/>
          </a:solidFill>
        </p:grpSpPr>
        <p:sp>
          <p:nvSpPr>
            <p:cNvPr id="5" name="Freeform 5">
              <a:extLst>
                <a:ext uri="{FF2B5EF4-FFF2-40B4-BE49-F238E27FC236}">
                  <a16:creationId xmlns:a16="http://schemas.microsoft.com/office/drawing/2014/main" id="{14C77C6E-701A-4593-89F6-035FA7F81314}"/>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6" name="Freeform 6">
              <a:extLst>
                <a:ext uri="{FF2B5EF4-FFF2-40B4-BE49-F238E27FC236}">
                  <a16:creationId xmlns:a16="http://schemas.microsoft.com/office/drawing/2014/main" id="{16AEA03B-4664-460B-8583-E9240B8A8385}"/>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7" name="Freeform 7">
              <a:extLst>
                <a:ext uri="{FF2B5EF4-FFF2-40B4-BE49-F238E27FC236}">
                  <a16:creationId xmlns:a16="http://schemas.microsoft.com/office/drawing/2014/main" id="{B8A1087D-EDA1-4910-B7BD-0A0A623DBB13}"/>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8" name="Freeform 8">
              <a:extLst>
                <a:ext uri="{FF2B5EF4-FFF2-40B4-BE49-F238E27FC236}">
                  <a16:creationId xmlns:a16="http://schemas.microsoft.com/office/drawing/2014/main" id="{A0C246B4-A39A-41EF-9ED2-1DF772E2E567}"/>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9" name="Freeform 9">
              <a:extLst>
                <a:ext uri="{FF2B5EF4-FFF2-40B4-BE49-F238E27FC236}">
                  <a16:creationId xmlns:a16="http://schemas.microsoft.com/office/drawing/2014/main" id="{FE6847A3-2A33-4A45-A6D5-9A1206DB2551}"/>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10" name="Freeform 10">
              <a:extLst>
                <a:ext uri="{FF2B5EF4-FFF2-40B4-BE49-F238E27FC236}">
                  <a16:creationId xmlns:a16="http://schemas.microsoft.com/office/drawing/2014/main" id="{145D0802-F0B5-4C7C-9173-B6987E24E199}"/>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11" name="Freeform 11">
              <a:extLst>
                <a:ext uri="{FF2B5EF4-FFF2-40B4-BE49-F238E27FC236}">
                  <a16:creationId xmlns:a16="http://schemas.microsoft.com/office/drawing/2014/main" id="{D12EB318-E381-44FC-A5F5-C2D0428CDD71}"/>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12" name="Freeform 12">
              <a:extLst>
                <a:ext uri="{FF2B5EF4-FFF2-40B4-BE49-F238E27FC236}">
                  <a16:creationId xmlns:a16="http://schemas.microsoft.com/office/drawing/2014/main" id="{0EA55724-6EA4-415C-8AC2-4BFC7D7938B9}"/>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13" name="Freeform 13">
              <a:extLst>
                <a:ext uri="{FF2B5EF4-FFF2-40B4-BE49-F238E27FC236}">
                  <a16:creationId xmlns:a16="http://schemas.microsoft.com/office/drawing/2014/main" id="{B5C0508E-E161-4D23-A69C-EFF721658C8C}"/>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14" name="Freeform 14">
              <a:extLst>
                <a:ext uri="{FF2B5EF4-FFF2-40B4-BE49-F238E27FC236}">
                  <a16:creationId xmlns:a16="http://schemas.microsoft.com/office/drawing/2014/main" id="{9F2EDD81-907E-433C-8CCA-B99D6116179E}"/>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sp>
          <p:nvSpPr>
            <p:cNvPr id="15" name="Freeform 15">
              <a:extLst>
                <a:ext uri="{FF2B5EF4-FFF2-40B4-BE49-F238E27FC236}">
                  <a16:creationId xmlns:a16="http://schemas.microsoft.com/office/drawing/2014/main" id="{FCED1087-41BE-4BEB-853E-AD1FD16BAA7C}"/>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p:spPr>
          <p:txBody>
            <a:bodyPr/>
            <a:lstStyle/>
            <a:p>
              <a:pPr eaLnBrk="1" fontAlgn="auto" hangingPunct="1">
                <a:spcBef>
                  <a:spcPts val="0"/>
                </a:spcBef>
                <a:spcAft>
                  <a:spcPts val="0"/>
                </a:spcAft>
                <a:defRPr/>
              </a:pPr>
              <a:endParaRPr lang="en-US" sz="1800" dirty="0">
                <a:solidFill>
                  <a:prstClr val="white"/>
                </a:solidFill>
                <a:latin typeface="Arial"/>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a:extLst>
              <a:ext uri="{FF2B5EF4-FFF2-40B4-BE49-F238E27FC236}">
                <a16:creationId xmlns:a16="http://schemas.microsoft.com/office/drawing/2014/main" id="{26111D07-7305-4782-850A-4F0B415EADF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dirty="0"/>
          </a:p>
        </p:txBody>
      </p:sp>
      <p:sp>
        <p:nvSpPr>
          <p:cNvPr id="17" name="Footer Placeholder 4">
            <a:extLst>
              <a:ext uri="{FF2B5EF4-FFF2-40B4-BE49-F238E27FC236}">
                <a16:creationId xmlns:a16="http://schemas.microsoft.com/office/drawing/2014/main" id="{96189963-F784-4554-A0AB-ED164D35E782}"/>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18" name="Slide Number Placeholder 5">
            <a:extLst>
              <a:ext uri="{FF2B5EF4-FFF2-40B4-BE49-F238E27FC236}">
                <a16:creationId xmlns:a16="http://schemas.microsoft.com/office/drawing/2014/main" id="{6186B941-B1C0-4A54-AD7C-A46E6056E3B0}"/>
              </a:ext>
            </a:extLst>
          </p:cNvPr>
          <p:cNvSpPr>
            <a:spLocks noGrp="1"/>
          </p:cNvSpPr>
          <p:nvPr>
            <p:ph type="sldNum" sz="quarter" idx="12"/>
          </p:nvPr>
        </p:nvSpPr>
        <p:spPr/>
        <p:txBody>
          <a:bodyPr/>
          <a:lstStyle>
            <a:lvl1pPr>
              <a:defRPr/>
            </a:lvl1pPr>
          </a:lstStyle>
          <a:p>
            <a:pPr>
              <a:defRPr/>
            </a:pPr>
            <a:fld id="{D0D4DB71-E2EF-4A1C-905A-6842FACB07AD}" type="slidenum">
              <a:rPr lang="en-US" altLang="en-US"/>
              <a:pPr>
                <a:defRPr/>
              </a:pPr>
              <a:t>‹#›</a:t>
            </a:fld>
            <a:endParaRPr lang="en-US" altLang="en-US"/>
          </a:p>
        </p:txBody>
      </p:sp>
    </p:spTree>
    <p:extLst>
      <p:ext uri="{BB962C8B-B14F-4D97-AF65-F5344CB8AC3E}">
        <p14:creationId xmlns:p14="http://schemas.microsoft.com/office/powerpoint/2010/main" val="18317356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2E821D4-7242-4402-8D52-9C72DEF2C5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E0F862-0F9F-4E70-9995-7794FCDCB5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A24C365-DBED-45BC-A9CD-1FC9798322DD}"/>
              </a:ext>
            </a:extLst>
          </p:cNvPr>
          <p:cNvSpPr>
            <a:spLocks noGrp="1" noChangeArrowheads="1"/>
          </p:cNvSpPr>
          <p:nvPr>
            <p:ph type="sldNum" sz="quarter" idx="12"/>
          </p:nvPr>
        </p:nvSpPr>
        <p:spPr>
          <a:ln/>
        </p:spPr>
        <p:txBody>
          <a:bodyPr/>
          <a:lstStyle>
            <a:lvl1pPr>
              <a:defRPr/>
            </a:lvl1pPr>
          </a:lstStyle>
          <a:p>
            <a:pPr>
              <a:defRPr/>
            </a:pPr>
            <a:fld id="{03CBABA2-3A81-4ADE-AAD3-48FA36DEDB20}" type="slidenum">
              <a:rPr lang="en-US" altLang="en-US"/>
              <a:pPr>
                <a:defRPr/>
              </a:pPr>
              <a:t>‹#›</a:t>
            </a:fld>
            <a:endParaRPr lang="en-US" altLang="en-US"/>
          </a:p>
        </p:txBody>
      </p:sp>
    </p:spTree>
    <p:extLst>
      <p:ext uri="{BB962C8B-B14F-4D97-AF65-F5344CB8AC3E}">
        <p14:creationId xmlns:p14="http://schemas.microsoft.com/office/powerpoint/2010/main" val="18666414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7824" y="2743200"/>
            <a:ext cx="10436352" cy="1371600"/>
          </a:xfrm>
        </p:spPr>
        <p:txBody>
          <a:bodyPr lIns="0" rIns="0" anchor="b" anchorCtr="0">
            <a:noAutofit/>
          </a:bodyPr>
          <a:lstStyle>
            <a:lvl1pPr algn="l">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lIns="0" tIns="228600" rIns="0">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46AD">
                  <a:lumMod val="60000"/>
                  <a:lumOff val="40000"/>
                </a:srgbClr>
              </a:solidFill>
            </a:endParaRPr>
          </a:p>
        </p:txBody>
      </p:sp>
      <p:sp>
        <p:nvSpPr>
          <p:cNvPr id="5" name="Footer Placeholder 4"/>
          <p:cNvSpPr>
            <a:spLocks noGrp="1"/>
          </p:cNvSpPr>
          <p:nvPr>
            <p:ph type="ftr" sz="quarter" idx="11"/>
          </p:nvPr>
        </p:nvSpPr>
        <p:spPr/>
        <p:txBody>
          <a:bodyPr/>
          <a:lstStyle/>
          <a:p>
            <a:endParaRPr lang="en-US" dirty="0">
              <a:solidFill>
                <a:srgbClr val="0046AD">
                  <a:lumMod val="40000"/>
                  <a:lumOff val="60000"/>
                </a:srgbClr>
              </a:solidFill>
            </a:endParaRPr>
          </a:p>
        </p:txBody>
      </p:sp>
      <p:sp>
        <p:nvSpPr>
          <p:cNvPr id="6" name="Slide Number Placeholder 5"/>
          <p:cNvSpPr>
            <a:spLocks noGrp="1"/>
          </p:cNvSpPr>
          <p:nvPr>
            <p:ph type="sldNum" sz="quarter" idx="12"/>
          </p:nvPr>
        </p:nvSpPr>
        <p:spPr/>
        <p:txBody>
          <a:bodyPr/>
          <a:lstStyle/>
          <a:p>
            <a:fld id="{0A2933E7-78F5-43F7-931E-F79EC810BB82}"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20" name="Group 19"/>
          <p:cNvGrpSpPr/>
          <p:nvPr userDrawn="1"/>
        </p:nvGrpSpPr>
        <p:grpSpPr>
          <a:xfrm>
            <a:off x="876319" y="681072"/>
            <a:ext cx="1689100" cy="138112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spTree>
    <p:extLst>
      <p:ext uri="{BB962C8B-B14F-4D97-AF65-F5344CB8AC3E}">
        <p14:creationId xmlns:p14="http://schemas.microsoft.com/office/powerpoint/2010/main" val="3282024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2E821D4-7242-4402-8D52-9C72DEF2C5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E0F862-0F9F-4E70-9995-7794FCDCB5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A24C365-DBED-45BC-A9CD-1FC9798322DD}"/>
              </a:ext>
            </a:extLst>
          </p:cNvPr>
          <p:cNvSpPr>
            <a:spLocks noGrp="1" noChangeArrowheads="1"/>
          </p:cNvSpPr>
          <p:nvPr>
            <p:ph type="sldNum" sz="quarter" idx="12"/>
          </p:nvPr>
        </p:nvSpPr>
        <p:spPr>
          <a:ln/>
        </p:spPr>
        <p:txBody>
          <a:bodyPr/>
          <a:lstStyle>
            <a:lvl1pPr>
              <a:defRPr/>
            </a:lvl1pPr>
          </a:lstStyle>
          <a:p>
            <a:pPr>
              <a:defRPr/>
            </a:pPr>
            <a:fld id="{03CBABA2-3A81-4ADE-AAD3-48FA36DEDB20}" type="slidenum">
              <a:rPr lang="en-US" altLang="en-US"/>
              <a:pPr>
                <a:defRPr/>
              </a:pPr>
              <a:t>‹#›</a:t>
            </a:fld>
            <a:endParaRPr lang="en-US" altLang="en-US"/>
          </a:p>
        </p:txBody>
      </p:sp>
    </p:spTree>
    <p:extLst>
      <p:ext uri="{BB962C8B-B14F-4D97-AF65-F5344CB8AC3E}">
        <p14:creationId xmlns:p14="http://schemas.microsoft.com/office/powerpoint/2010/main" val="18666414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ABAE0F0-2C41-4E24-ACE6-7EAEB619BEA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8FE8053-616F-4A3B-AF09-D29EAFE69A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E7BCEE18-E34A-46F0-99DE-F53F3AA72CB8}"/>
              </a:ext>
            </a:extLst>
          </p:cNvPr>
          <p:cNvSpPr>
            <a:spLocks noGrp="1" noChangeArrowheads="1"/>
          </p:cNvSpPr>
          <p:nvPr>
            <p:ph type="sldNum" sz="quarter" idx="12"/>
          </p:nvPr>
        </p:nvSpPr>
        <p:spPr>
          <a:ln/>
        </p:spPr>
        <p:txBody>
          <a:bodyPr/>
          <a:lstStyle>
            <a:lvl1pPr>
              <a:defRPr/>
            </a:lvl1pPr>
          </a:lstStyle>
          <a:p>
            <a:pPr>
              <a:defRPr/>
            </a:pPr>
            <a:fld id="{DE3A59DE-5915-4858-AE03-2333DF8B7066}" type="slidenum">
              <a:rPr lang="en-US" altLang="en-US"/>
              <a:pPr>
                <a:defRPr/>
              </a:pPr>
              <a:t>‹#›</a:t>
            </a:fld>
            <a:endParaRPr lang="en-US" altLang="en-US"/>
          </a:p>
        </p:txBody>
      </p:sp>
    </p:spTree>
    <p:extLst>
      <p:ext uri="{BB962C8B-B14F-4D97-AF65-F5344CB8AC3E}">
        <p14:creationId xmlns:p14="http://schemas.microsoft.com/office/powerpoint/2010/main" val="173910470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2E821D4-7242-4402-8D52-9C72DEF2C5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E0F862-0F9F-4E70-9995-7794FCDCB5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A24C365-DBED-45BC-A9CD-1FC9798322DD}"/>
              </a:ext>
            </a:extLst>
          </p:cNvPr>
          <p:cNvSpPr>
            <a:spLocks noGrp="1" noChangeArrowheads="1"/>
          </p:cNvSpPr>
          <p:nvPr>
            <p:ph type="sldNum" sz="quarter" idx="12"/>
          </p:nvPr>
        </p:nvSpPr>
        <p:spPr>
          <a:ln/>
        </p:spPr>
        <p:txBody>
          <a:bodyPr/>
          <a:lstStyle>
            <a:lvl1pPr>
              <a:defRPr/>
            </a:lvl1pPr>
          </a:lstStyle>
          <a:p>
            <a:pPr>
              <a:defRPr/>
            </a:pPr>
            <a:fld id="{03CBABA2-3A81-4ADE-AAD3-48FA36DEDB20}" type="slidenum">
              <a:rPr lang="en-US" altLang="en-US"/>
              <a:pPr>
                <a:defRPr/>
              </a:pPr>
              <a:t>‹#›</a:t>
            </a:fld>
            <a:endParaRPr lang="en-US" altLang="en-US"/>
          </a:p>
        </p:txBody>
      </p:sp>
    </p:spTree>
    <p:extLst>
      <p:ext uri="{BB962C8B-B14F-4D97-AF65-F5344CB8AC3E}">
        <p14:creationId xmlns:p14="http://schemas.microsoft.com/office/powerpoint/2010/main" val="186664147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ABAE0F0-2C41-4E24-ACE6-7EAEB619BEA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8FE8053-616F-4A3B-AF09-D29EAFE69A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E7BCEE18-E34A-46F0-99DE-F53F3AA72CB8}"/>
              </a:ext>
            </a:extLst>
          </p:cNvPr>
          <p:cNvSpPr>
            <a:spLocks noGrp="1" noChangeArrowheads="1"/>
          </p:cNvSpPr>
          <p:nvPr>
            <p:ph type="sldNum" sz="quarter" idx="12"/>
          </p:nvPr>
        </p:nvSpPr>
        <p:spPr>
          <a:ln/>
        </p:spPr>
        <p:txBody>
          <a:bodyPr/>
          <a:lstStyle>
            <a:lvl1pPr>
              <a:defRPr/>
            </a:lvl1pPr>
          </a:lstStyle>
          <a:p>
            <a:pPr>
              <a:defRPr/>
            </a:pPr>
            <a:fld id="{DE3A59DE-5915-4858-AE03-2333DF8B7066}" type="slidenum">
              <a:rPr lang="en-US" altLang="en-US"/>
              <a:pPr>
                <a:defRPr/>
              </a:pPr>
              <a:t>‹#›</a:t>
            </a:fld>
            <a:endParaRPr lang="en-US" altLang="en-US"/>
          </a:p>
        </p:txBody>
      </p:sp>
    </p:spTree>
    <p:extLst>
      <p:ext uri="{BB962C8B-B14F-4D97-AF65-F5344CB8AC3E}">
        <p14:creationId xmlns:p14="http://schemas.microsoft.com/office/powerpoint/2010/main" val="173910470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ABAE0F0-2C41-4E24-ACE6-7EAEB619BEA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8FE8053-616F-4A3B-AF09-D29EAFE69A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E7BCEE18-E34A-46F0-99DE-F53F3AA72CB8}"/>
              </a:ext>
            </a:extLst>
          </p:cNvPr>
          <p:cNvSpPr>
            <a:spLocks noGrp="1" noChangeArrowheads="1"/>
          </p:cNvSpPr>
          <p:nvPr>
            <p:ph type="sldNum" sz="quarter" idx="12"/>
          </p:nvPr>
        </p:nvSpPr>
        <p:spPr>
          <a:ln/>
        </p:spPr>
        <p:txBody>
          <a:bodyPr/>
          <a:lstStyle>
            <a:lvl1pPr>
              <a:defRPr/>
            </a:lvl1pPr>
          </a:lstStyle>
          <a:p>
            <a:pPr>
              <a:defRPr/>
            </a:pPr>
            <a:fld id="{DE3A59DE-5915-4858-AE03-2333DF8B7066}" type="slidenum">
              <a:rPr lang="en-US" altLang="en-US"/>
              <a:pPr>
                <a:defRPr/>
              </a:pPr>
              <a:t>‹#›</a:t>
            </a:fld>
            <a:endParaRPr lang="en-US" altLang="en-US"/>
          </a:p>
        </p:txBody>
      </p:sp>
    </p:spTree>
    <p:extLst>
      <p:ext uri="{BB962C8B-B14F-4D97-AF65-F5344CB8AC3E}">
        <p14:creationId xmlns:p14="http://schemas.microsoft.com/office/powerpoint/2010/main" val="173910470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ABAE0F0-2C41-4E24-ACE6-7EAEB619BEA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8FE8053-616F-4A3B-AF09-D29EAFE69A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E7BCEE18-E34A-46F0-99DE-F53F3AA72CB8}"/>
              </a:ext>
            </a:extLst>
          </p:cNvPr>
          <p:cNvSpPr>
            <a:spLocks noGrp="1" noChangeArrowheads="1"/>
          </p:cNvSpPr>
          <p:nvPr>
            <p:ph type="sldNum" sz="quarter" idx="12"/>
          </p:nvPr>
        </p:nvSpPr>
        <p:spPr>
          <a:ln/>
        </p:spPr>
        <p:txBody>
          <a:bodyPr/>
          <a:lstStyle>
            <a:lvl1pPr>
              <a:defRPr/>
            </a:lvl1pPr>
          </a:lstStyle>
          <a:p>
            <a:pPr>
              <a:defRPr/>
            </a:pPr>
            <a:fld id="{DE3A59DE-5915-4858-AE03-2333DF8B7066}" type="slidenum">
              <a:rPr lang="en-US" altLang="en-US"/>
              <a:pPr>
                <a:defRPr/>
              </a:pPr>
              <a:t>‹#›</a:t>
            </a:fld>
            <a:endParaRPr lang="en-US" altLang="en-US"/>
          </a:p>
        </p:txBody>
      </p:sp>
    </p:spTree>
    <p:extLst>
      <p:ext uri="{BB962C8B-B14F-4D97-AF65-F5344CB8AC3E}">
        <p14:creationId xmlns:p14="http://schemas.microsoft.com/office/powerpoint/2010/main" val="173910470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2E821D4-7242-4402-8D52-9C72DEF2C5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E0F862-0F9F-4E70-9995-7794FCDCB5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A24C365-DBED-45BC-A9CD-1FC9798322DD}"/>
              </a:ext>
            </a:extLst>
          </p:cNvPr>
          <p:cNvSpPr>
            <a:spLocks noGrp="1" noChangeArrowheads="1"/>
          </p:cNvSpPr>
          <p:nvPr>
            <p:ph type="sldNum" sz="quarter" idx="12"/>
          </p:nvPr>
        </p:nvSpPr>
        <p:spPr>
          <a:ln/>
        </p:spPr>
        <p:txBody>
          <a:bodyPr/>
          <a:lstStyle>
            <a:lvl1pPr>
              <a:defRPr/>
            </a:lvl1pPr>
          </a:lstStyle>
          <a:p>
            <a:pPr>
              <a:defRPr/>
            </a:pPr>
            <a:fld id="{03CBABA2-3A81-4ADE-AAD3-48FA36DEDB20}" type="slidenum">
              <a:rPr lang="en-US" altLang="en-US"/>
              <a:pPr>
                <a:defRPr/>
              </a:pPr>
              <a:t>‹#›</a:t>
            </a:fld>
            <a:endParaRPr lang="en-US" altLang="en-US"/>
          </a:p>
        </p:txBody>
      </p:sp>
    </p:spTree>
    <p:extLst>
      <p:ext uri="{BB962C8B-B14F-4D97-AF65-F5344CB8AC3E}">
        <p14:creationId xmlns:p14="http://schemas.microsoft.com/office/powerpoint/2010/main" val="186664147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D1A354C-65B3-40DE-AD93-DE4C571D91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1FFC17C4-3753-47F9-B1B1-DAC9B8426D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BD022D97-D9ED-4A1C-B44F-C5C14BC2606F}"/>
              </a:ext>
            </a:extLst>
          </p:cNvPr>
          <p:cNvSpPr>
            <a:spLocks noGrp="1" noChangeArrowheads="1"/>
          </p:cNvSpPr>
          <p:nvPr>
            <p:ph type="sldNum" sz="quarter" idx="12"/>
          </p:nvPr>
        </p:nvSpPr>
        <p:spPr>
          <a:ln/>
        </p:spPr>
        <p:txBody>
          <a:bodyPr/>
          <a:lstStyle>
            <a:lvl1pPr>
              <a:defRPr/>
            </a:lvl1pPr>
          </a:lstStyle>
          <a:p>
            <a:fld id="{85829276-A121-41B6-893A-73B3531D132C}" type="slidenum">
              <a:rPr lang="en-US" altLang="en-US"/>
              <a:pPr/>
              <a:t>‹#›</a:t>
            </a:fld>
            <a:endParaRPr lang="en-US" altLang="en-US"/>
          </a:p>
        </p:txBody>
      </p:sp>
    </p:spTree>
    <p:extLst>
      <p:ext uri="{BB962C8B-B14F-4D97-AF65-F5344CB8AC3E}">
        <p14:creationId xmlns:p14="http://schemas.microsoft.com/office/powerpoint/2010/main" val="22573127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D1A354C-65B3-40DE-AD93-DE4C571D91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1FFC17C4-3753-47F9-B1B1-DAC9B8426D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BD022D97-D9ED-4A1C-B44F-C5C14BC2606F}"/>
              </a:ext>
            </a:extLst>
          </p:cNvPr>
          <p:cNvSpPr>
            <a:spLocks noGrp="1" noChangeArrowheads="1"/>
          </p:cNvSpPr>
          <p:nvPr>
            <p:ph type="sldNum" sz="quarter" idx="12"/>
          </p:nvPr>
        </p:nvSpPr>
        <p:spPr>
          <a:ln/>
        </p:spPr>
        <p:txBody>
          <a:bodyPr/>
          <a:lstStyle>
            <a:lvl1pPr>
              <a:defRPr/>
            </a:lvl1pPr>
          </a:lstStyle>
          <a:p>
            <a:fld id="{85829276-A121-41B6-893A-73B3531D132C}" type="slidenum">
              <a:rPr lang="en-US" altLang="en-US"/>
              <a:pPr/>
              <a:t>‹#›</a:t>
            </a:fld>
            <a:endParaRPr lang="en-US" altLang="en-US"/>
          </a:p>
        </p:txBody>
      </p:sp>
    </p:spTree>
    <p:extLst>
      <p:ext uri="{BB962C8B-B14F-4D97-AF65-F5344CB8AC3E}">
        <p14:creationId xmlns:p14="http://schemas.microsoft.com/office/powerpoint/2010/main" val="22573127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325508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78434" y="0"/>
            <a:ext cx="10435167" cy="617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7"/>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0964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2743478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1583630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1994443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665697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1874966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909290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926855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1793382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2660844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15FC1-77ED-4F77-9FB7-9F54EBE71881}" type="slidenum">
              <a:rPr lang="en-US" smtClean="0"/>
              <a:t>‹#›</a:t>
            </a:fld>
            <a:endParaRPr lang="en-US"/>
          </a:p>
        </p:txBody>
      </p:sp>
    </p:spTree>
    <p:extLst>
      <p:ext uri="{BB962C8B-B14F-4D97-AF65-F5344CB8AC3E}">
        <p14:creationId xmlns:p14="http://schemas.microsoft.com/office/powerpoint/2010/main" val="361698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CEEF6-673E-454E-86C7-8216BA50636A}" type="slidenum">
              <a:rPr lang="en-US" smtClean="0"/>
              <a:t>‹#›</a:t>
            </a:fld>
            <a:endParaRPr lang="en-US"/>
          </a:p>
        </p:txBody>
      </p:sp>
    </p:spTree>
    <p:extLst>
      <p:ext uri="{BB962C8B-B14F-4D97-AF65-F5344CB8AC3E}">
        <p14:creationId xmlns:p14="http://schemas.microsoft.com/office/powerpoint/2010/main" val="118738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369"/>
            <a:ext cx="10265664" cy="365125"/>
          </a:xfrm>
          <a:prstGeom prst="rect">
            <a:avLst/>
          </a:prstGeo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275079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96969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969696"/>
              </a:solidFill>
            </a:endParaRPr>
          </a:p>
        </p:txBody>
      </p:sp>
      <p:sp>
        <p:nvSpPr>
          <p:cNvPr id="4" name="Slide Number Placeholder 3"/>
          <p:cNvSpPr>
            <a:spLocks noGrp="1"/>
          </p:cNvSpPr>
          <p:nvPr>
            <p:ph type="sldNum" sz="quarter" idx="12"/>
          </p:nvPr>
        </p:nvSpPr>
        <p:spPr/>
        <p:txBody>
          <a:bodyPr/>
          <a:lstStyle>
            <a:lvl1pPr>
              <a:defRPr/>
            </a:lvl1pPr>
          </a:lstStyle>
          <a:p>
            <a:fld id="{07CD5EA3-6A19-42BD-B9FB-BA072A8DB679}" type="slidenum">
              <a:rPr lang="en-US">
                <a:solidFill>
                  <a:srgbClr val="969696"/>
                </a:solidFill>
              </a:rPr>
              <a:pPr/>
              <a:t>‹#›</a:t>
            </a:fld>
            <a:endParaRPr lang="en-US">
              <a:solidFill>
                <a:srgbClr val="969696"/>
              </a:solidFill>
            </a:endParaRPr>
          </a:p>
        </p:txBody>
      </p:sp>
    </p:spTree>
    <p:extLst>
      <p:ext uri="{BB962C8B-B14F-4D97-AF65-F5344CB8AC3E}">
        <p14:creationId xmlns:p14="http://schemas.microsoft.com/office/powerpoint/2010/main" val="7315729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6"/>
          <p:cNvSpPr>
            <a:spLocks noGrp="1"/>
          </p:cNvSpPr>
          <p:nvPr>
            <p:ph type="body" sz="quarter" idx="13"/>
          </p:nvPr>
        </p:nvSpPr>
        <p:spPr>
          <a:xfrm>
            <a:off x="304800" y="5868010"/>
            <a:ext cx="11480800" cy="345017"/>
          </a:xfrm>
        </p:spPr>
        <p:txBody>
          <a:bodyPr anchor="b"/>
          <a:lstStyle>
            <a:lvl1pPr marL="0" indent="0">
              <a:buFontTx/>
              <a:buNone/>
              <a:defRPr sz="1000"/>
            </a:lvl1pPr>
            <a:lvl2pPr marL="455258" indent="0">
              <a:buFontTx/>
              <a:buNone/>
              <a:defRPr sz="1000"/>
            </a:lvl2pPr>
            <a:lvl3pPr marL="910522" indent="0">
              <a:buFontTx/>
              <a:buNone/>
              <a:defRPr sz="1000"/>
            </a:lvl3pPr>
            <a:lvl4pPr marL="1365786" indent="0">
              <a:buFontTx/>
              <a:buNone/>
              <a:defRPr sz="1000"/>
            </a:lvl4pPr>
            <a:lvl5pPr marL="1821043" indent="0">
              <a:buFontTx/>
              <a:buNone/>
              <a:defRPr sz="1000"/>
            </a:lvl5pPr>
          </a:lstStyle>
          <a:p>
            <a:pPr lvl="0"/>
            <a:r>
              <a:rPr lang="en-US" dirty="0"/>
              <a:t>Click to edit Master </a:t>
            </a:r>
            <a:r>
              <a:rPr lang="en-US"/>
              <a:t>text styles</a:t>
            </a:r>
            <a:endParaRPr lang="en-US" dirty="0"/>
          </a:p>
        </p:txBody>
      </p:sp>
      <p:sp>
        <p:nvSpPr>
          <p:cNvPr id="4" name="Footer Placeholder 3"/>
          <p:cNvSpPr>
            <a:spLocks noGrp="1"/>
          </p:cNvSpPr>
          <p:nvPr>
            <p:ph type="ftr" sz="quarter" idx="14"/>
          </p:nvPr>
        </p:nvSpPr>
        <p:spPr/>
        <p:txBody>
          <a:bodyPr/>
          <a:lstStyle>
            <a:lvl1pPr defTabSz="910522">
              <a:defRPr>
                <a:solidFill>
                  <a:srgbClr val="E49FCA"/>
                </a:solidFill>
              </a:defRPr>
            </a:lvl1pPr>
          </a:lstStyle>
          <a:p>
            <a:pPr>
              <a:defRPr/>
            </a:pPr>
            <a:endParaRPr lang="en-US"/>
          </a:p>
        </p:txBody>
      </p:sp>
      <p:sp>
        <p:nvSpPr>
          <p:cNvPr id="5" name="Slide Number Placeholder 4"/>
          <p:cNvSpPr>
            <a:spLocks noGrp="1"/>
          </p:cNvSpPr>
          <p:nvPr>
            <p:ph type="sldNum" sz="quarter" idx="15"/>
          </p:nvPr>
        </p:nvSpPr>
        <p:spPr/>
        <p:txBody>
          <a:bodyPr/>
          <a:lstStyle>
            <a:lvl1pPr defTabSz="910522">
              <a:defRPr>
                <a:solidFill>
                  <a:srgbClr val="E49FCA"/>
                </a:solidFill>
              </a:defRPr>
            </a:lvl1pPr>
          </a:lstStyle>
          <a:p>
            <a:pPr>
              <a:defRPr/>
            </a:pPr>
            <a:fld id="{7819DB6F-1870-D54E-8FA5-ADA86079CDF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121920" y="101600"/>
            <a:ext cx="11948160" cy="990600"/>
          </a:xfrm>
        </p:spPr>
        <p:txBody>
          <a:bodyPr>
            <a:noAutofit/>
          </a:bodyPr>
          <a:lstStyle>
            <a:lvl1pPr>
              <a:defRPr sz="3733" b="1" baseline="0"/>
            </a:lvl1pPr>
          </a:lstStyle>
          <a:p>
            <a:r>
              <a:rPr lang="en-US" dirty="0"/>
              <a:t>Click to edit Master title style</a:t>
            </a:r>
          </a:p>
        </p:txBody>
      </p:sp>
      <p:sp>
        <p:nvSpPr>
          <p:cNvPr id="7" name="Footer Placeholder 6"/>
          <p:cNvSpPr>
            <a:spLocks noGrp="1"/>
          </p:cNvSpPr>
          <p:nvPr>
            <p:ph type="ftr" sz="quarter" idx="13"/>
          </p:nvPr>
        </p:nvSpPr>
        <p:spPr>
          <a:xfrm>
            <a:off x="126568" y="6419377"/>
            <a:ext cx="10265664" cy="365125"/>
          </a:xfrm>
          <a:prstGeom prst="rect">
            <a:avLst/>
          </a:prstGeo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826896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121920" y="101600"/>
            <a:ext cx="11948160" cy="990600"/>
          </a:xfrm>
        </p:spPr>
        <p:txBody>
          <a:bodyPr>
            <a:noAutofit/>
          </a:bodyPr>
          <a:lstStyle>
            <a:lvl1pPr>
              <a:defRPr sz="3733" b="1" baseline="0"/>
            </a:lvl1pPr>
          </a:lstStyle>
          <a:p>
            <a:r>
              <a:rPr lang="en-US" dirty="0"/>
              <a:t>Click to edit Master title style</a:t>
            </a:r>
          </a:p>
        </p:txBody>
      </p:sp>
      <p:sp>
        <p:nvSpPr>
          <p:cNvPr id="7" name="Footer Placeholder 6"/>
          <p:cNvSpPr>
            <a:spLocks noGrp="1"/>
          </p:cNvSpPr>
          <p:nvPr>
            <p:ph type="ftr" sz="quarter" idx="13"/>
          </p:nvPr>
        </p:nvSpPr>
        <p:spPr>
          <a:xfrm>
            <a:off x="126568" y="6419377"/>
            <a:ext cx="10265664" cy="365125"/>
          </a:xfrm>
          <a:prstGeom prst="rect">
            <a:avLst/>
          </a:prstGeom>
        </p:spPr>
        <p:txBody>
          <a:bodyPr lIns="45720" tIns="45720" bIns="45720"/>
          <a:lstStyle/>
          <a:p>
            <a:endParaRPr lang="en-US" dirty="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5.xml"/><Relationship Id="rId1" Type="http://schemas.openxmlformats.org/officeDocument/2006/relationships/slideLayout" Target="../slideLayouts/slideLayout1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6.xml"/><Relationship Id="rId1" Type="http://schemas.openxmlformats.org/officeDocument/2006/relationships/slideLayout" Target="../slideLayouts/slideLayout20.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2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8.xml"/><Relationship Id="rId1" Type="http://schemas.openxmlformats.org/officeDocument/2006/relationships/slideLayout" Target="../slideLayouts/slideLayout22.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9.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0.xml"/><Relationship Id="rId1" Type="http://schemas.openxmlformats.org/officeDocument/2006/relationships/slideLayout" Target="../slideLayouts/slideLayout24.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1.xml"/><Relationship Id="rId1" Type="http://schemas.openxmlformats.org/officeDocument/2006/relationships/slideLayout" Target="../slideLayouts/slideLayout25.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2.xml"/><Relationship Id="rId1" Type="http://schemas.openxmlformats.org/officeDocument/2006/relationships/slideLayout" Target="../slideLayouts/slideLayout26.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3.xml"/><Relationship Id="rId1" Type="http://schemas.openxmlformats.org/officeDocument/2006/relationships/slideLayout" Target="../slideLayouts/slideLayout2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4.xml"/><Relationship Id="rId1" Type="http://schemas.openxmlformats.org/officeDocument/2006/relationships/slideLayout" Target="../slideLayouts/slideLayout2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84" tIns="45594" rIns="91184" bIns="45594" anchor="ctr"/>
          <a:lstStyle>
            <a:lvl1pPr defTabSz="908050" eaLnBrk="0" hangingPunct="0">
              <a:defRPr sz="2400">
                <a:solidFill>
                  <a:schemeClr val="tx1"/>
                </a:solidFill>
                <a:latin typeface="Arial" charset="0"/>
                <a:ea typeface="ＭＳ Ｐゴシック" charset="-128"/>
              </a:defRPr>
            </a:lvl1pPr>
            <a:lvl2pPr marL="742950" indent="-285750" defTabSz="908050" eaLnBrk="0" hangingPunct="0">
              <a:defRPr sz="2400">
                <a:solidFill>
                  <a:schemeClr val="tx1"/>
                </a:solidFill>
                <a:latin typeface="Arial" charset="0"/>
                <a:ea typeface="ＭＳ Ｐゴシック" charset="-128"/>
              </a:defRPr>
            </a:lvl2pPr>
            <a:lvl3pPr marL="1143000" indent="-228600" defTabSz="908050" eaLnBrk="0" hangingPunct="0">
              <a:defRPr sz="2400">
                <a:solidFill>
                  <a:schemeClr val="tx1"/>
                </a:solidFill>
                <a:latin typeface="Arial" charset="0"/>
                <a:ea typeface="ＭＳ Ｐゴシック" charset="-128"/>
              </a:defRPr>
            </a:lvl3pPr>
            <a:lvl4pPr marL="1600200" indent="-228600" defTabSz="908050" eaLnBrk="0" hangingPunct="0">
              <a:defRPr sz="2400">
                <a:solidFill>
                  <a:schemeClr val="tx1"/>
                </a:solidFill>
                <a:latin typeface="Arial" charset="0"/>
                <a:ea typeface="ＭＳ Ｐゴシック" charset="-128"/>
              </a:defRPr>
            </a:lvl4pPr>
            <a:lvl5pPr marL="2057400" indent="-228600" defTabSz="908050" eaLnBrk="0" hangingPunct="0">
              <a:defRPr sz="2400">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defRPr/>
            </a:pPr>
            <a:endParaRPr lang="en-US" altLang="en-US" sz="1800">
              <a:solidFill>
                <a:srgbClr val="000000"/>
              </a:solidFill>
            </a:endParaRPr>
          </a:p>
        </p:txBody>
      </p:sp>
      <p:sp>
        <p:nvSpPr>
          <p:cNvPr id="7" name="TextBox 6"/>
          <p:cNvSpPr txBox="1"/>
          <p:nvPr/>
        </p:nvSpPr>
        <p:spPr>
          <a:xfrm>
            <a:off x="9347200" y="6658374"/>
            <a:ext cx="2844800" cy="200025"/>
          </a:xfrm>
          <a:prstGeom prst="rect">
            <a:avLst/>
          </a:prstGeom>
        </p:spPr>
        <p:txBody>
          <a:bodyPr lIns="91184" tIns="45594" rIns="91184" bIns="45594" anchor="ctr"/>
          <a:lstStyle>
            <a:lvl1pPr defTabSz="911225" eaLnBrk="0" hangingPunct="0">
              <a:defRPr sz="2400">
                <a:solidFill>
                  <a:schemeClr val="tx1"/>
                </a:solidFill>
                <a:latin typeface="Arial" charset="0"/>
                <a:ea typeface="ＭＳ Ｐゴシック" charset="-128"/>
              </a:defRPr>
            </a:lvl1pPr>
            <a:lvl2pPr marL="742950" indent="-285750" defTabSz="911225" eaLnBrk="0" hangingPunct="0">
              <a:defRPr sz="2400">
                <a:solidFill>
                  <a:schemeClr val="tx1"/>
                </a:solidFill>
                <a:latin typeface="Arial" charset="0"/>
                <a:ea typeface="ＭＳ Ｐゴシック" charset="-128"/>
              </a:defRPr>
            </a:lvl2pPr>
            <a:lvl3pPr marL="1143000" indent="-228600" defTabSz="911225" eaLnBrk="0" hangingPunct="0">
              <a:defRPr sz="2400">
                <a:solidFill>
                  <a:schemeClr val="tx1"/>
                </a:solidFill>
                <a:latin typeface="Arial" charset="0"/>
                <a:ea typeface="ＭＳ Ｐゴシック" charset="-128"/>
              </a:defRPr>
            </a:lvl3pPr>
            <a:lvl4pPr marL="1600200" indent="-228600" defTabSz="911225" eaLnBrk="0" hangingPunct="0">
              <a:defRPr sz="2400">
                <a:solidFill>
                  <a:schemeClr val="tx1"/>
                </a:solidFill>
                <a:latin typeface="Arial" charset="0"/>
                <a:ea typeface="ＭＳ Ｐゴシック" charset="-128"/>
              </a:defRPr>
            </a:lvl4pPr>
            <a:lvl5pPr marL="2057400" indent="-228600" defTabSz="911225" eaLnBrk="0" hangingPunct="0">
              <a:defRPr sz="24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altLang="en-US" sz="700">
                <a:solidFill>
                  <a:srgbClr val="3587FF"/>
                </a:solidFill>
              </a:rPr>
              <a:t>©2011 MFMER  |  slide-</a:t>
            </a:r>
            <a:fld id="{B3342D9D-6657-1049-8214-828F519DACD7}" type="slidenum">
              <a:rPr lang="en-US" altLang="en-US" sz="700" smtClean="0">
                <a:solidFill>
                  <a:srgbClr val="3587FF"/>
                </a:solidFill>
              </a:rPr>
              <a:pPr algn="r" eaLnBrk="1" fontAlgn="base" hangingPunct="1">
                <a:spcBef>
                  <a:spcPct val="0"/>
                </a:spcBef>
                <a:spcAft>
                  <a:spcPct val="0"/>
                </a:spcAft>
                <a:defRPr/>
              </a:pPr>
              <a:t>‹#›</a:t>
            </a:fld>
            <a:endParaRPr lang="en-US" altLang="en-US" sz="700">
              <a:solidFill>
                <a:srgbClr val="3587FF"/>
              </a:solidFill>
            </a:endParaRPr>
          </a:p>
        </p:txBody>
      </p:sp>
      <p:grpSp>
        <p:nvGrpSpPr>
          <p:cNvPr id="2" name="Group 18"/>
          <p:cNvGrpSpPr>
            <a:grpSpLocks/>
          </p:cNvGrpSpPr>
          <p:nvPr userDrawn="1"/>
        </p:nvGrpSpPr>
        <p:grpSpPr bwMode="auto">
          <a:xfrm>
            <a:off x="160868" y="6299203"/>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12317">
                <a:defRPr/>
              </a:pPr>
              <a:endParaRPr lang="en-US" sz="1800" dirty="0">
                <a:solidFill>
                  <a:srgbClr val="000000"/>
                </a:solidFill>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12317">
                <a:defRPr/>
              </a:pPr>
              <a:endParaRPr lang="en-US" sz="1800" dirty="0">
                <a:solidFill>
                  <a:srgbClr val="000000"/>
                </a:solidFill>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12317">
                <a:defRPr/>
              </a:pPr>
              <a:endParaRPr lang="en-US" sz="1800" dirty="0">
                <a:solidFill>
                  <a:srgbClr val="000000"/>
                </a:solidFill>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12317">
                <a:defRPr/>
              </a:pPr>
              <a:endParaRPr lang="en-US" sz="1800" dirty="0">
                <a:solidFill>
                  <a:srgbClr val="000000"/>
                </a:solidFill>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12317">
                <a:defRPr/>
              </a:pPr>
              <a:endParaRPr lang="en-US" sz="1800" dirty="0">
                <a:solidFill>
                  <a:srgbClr val="000000"/>
                </a:solidFill>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12317">
                <a:defRPr/>
              </a:pPr>
              <a:endParaRPr lang="en-US" sz="1800" dirty="0">
                <a:solidFill>
                  <a:srgbClr val="000000"/>
                </a:solidFill>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12317">
                <a:defRPr/>
              </a:pPr>
              <a:endParaRPr lang="en-US" sz="1800" dirty="0">
                <a:solidFill>
                  <a:srgbClr val="000000"/>
                </a:solidFill>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12317">
                <a:defRPr/>
              </a:pPr>
              <a:endParaRPr lang="en-US" sz="1800" dirty="0">
                <a:solidFill>
                  <a:srgbClr val="000000"/>
                </a:solidFill>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12317">
                <a:defRPr/>
              </a:pPr>
              <a:endParaRPr lang="en-US" sz="1800" dirty="0">
                <a:solidFill>
                  <a:srgbClr val="000000"/>
                </a:solidFill>
              </a:endParaRPr>
            </a:p>
          </p:txBody>
        </p:sp>
      </p:grpSp>
      <p:sp>
        <p:nvSpPr>
          <p:cNvPr id="27653" name="Title Placeholder 1"/>
          <p:cNvSpPr>
            <a:spLocks noGrp="1"/>
          </p:cNvSpPr>
          <p:nvPr>
            <p:ph type="title"/>
          </p:nvPr>
        </p:nvSpPr>
        <p:spPr bwMode="auto">
          <a:xfrm>
            <a:off x="87846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594" rIns="0" bIns="45594" numCol="1" anchor="b" anchorCtr="0" compatLnSpc="1">
            <a:prstTxWarp prst="textNoShape">
              <a:avLst/>
            </a:prstTxWarp>
          </a:bodyPr>
          <a:lstStyle/>
          <a:p>
            <a:pPr lvl="0"/>
            <a:r>
              <a:rPr lang="en-US" altLang="en-US"/>
              <a:t>Click to edit Master title style</a:t>
            </a:r>
          </a:p>
        </p:txBody>
      </p:sp>
      <p:sp>
        <p:nvSpPr>
          <p:cNvPr id="27654" name="Text Placeholder 2"/>
          <p:cNvSpPr>
            <a:spLocks noGrp="1"/>
          </p:cNvSpPr>
          <p:nvPr>
            <p:ph type="body" idx="1"/>
          </p:nvPr>
        </p:nvSpPr>
        <p:spPr bwMode="auto">
          <a:xfrm>
            <a:off x="878417" y="1371600"/>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7984" rIns="0"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14983396"/>
      </p:ext>
    </p:extLst>
  </p:cSld>
  <p:clrMap bg1="lt1" tx1="dk1" bg2="lt2" tx2="dk2" accent1="accent1" accent2="accent2" accent3="accent3" accent4="accent4" accent5="accent5" accent6="accent6" hlink="hlink" folHlink="folHlink"/>
  <p:sldLayoutIdLst>
    <p:sldLayoutId id="2147483666" r:id="rId1"/>
    <p:sldLayoutId id="2147487411" r:id="rId2"/>
    <p:sldLayoutId id="2147487412" r:id="rId3"/>
    <p:sldLayoutId id="2147487413" r:id="rId4"/>
    <p:sldLayoutId id="2147487414" r:id="rId5"/>
    <p:sldLayoutId id="2147487415" r:id="rId6"/>
  </p:sldLayoutIdLst>
  <p:hf sldNum="0"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615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6pPr>
      <a:lvl7pPr marL="912317"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7pPr>
      <a:lvl8pPr marL="136847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8pPr>
      <a:lvl9pPr marL="1824633"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9pPr>
    </p:titleStyle>
    <p:bodyStyle>
      <a:lvl1pPr marL="219075" indent="-219075" algn="l" rtl="0" eaLnBrk="0" fontAlgn="base" hangingPunct="0">
        <a:lnSpc>
          <a:spcPct val="90000"/>
        </a:lnSpc>
        <a:spcBef>
          <a:spcPts val="1500"/>
        </a:spcBef>
        <a:spcAft>
          <a:spcPct val="0"/>
        </a:spcAft>
        <a:buClr>
          <a:schemeClr val="tx2"/>
        </a:buClr>
        <a:buSzPct val="120000"/>
        <a:buFont typeface="Arial" charset="0"/>
        <a:buChar char="•"/>
        <a:defRPr sz="2800">
          <a:solidFill>
            <a:schemeClr val="tx1"/>
          </a:solidFill>
          <a:latin typeface="+mn-lt"/>
          <a:ea typeface="+mn-ea"/>
          <a:cs typeface="+mn-cs"/>
        </a:defRPr>
      </a:lvl1pPr>
      <a:lvl2pPr marL="790575" indent="-219075"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mn-ea"/>
        </a:defRPr>
      </a:lvl2pPr>
      <a:lvl3pPr marL="1133475"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3pPr>
      <a:lvl4pPr marL="15890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4pPr>
      <a:lvl5pPr marL="20462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5pPr>
      <a:lvl6pPr marL="2505704"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6pPr>
      <a:lvl7pPr marL="2961859"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7pPr>
      <a:lvl8pPr marL="3418021"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8pPr>
      <a:lvl9pPr marL="3874180"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9pPr>
    </p:bodyStyle>
    <p:otherStyle>
      <a:defPPr>
        <a:defRPr lang="en-US"/>
      </a:defPPr>
      <a:lvl1pPr marL="0" algn="l" defTabSz="456156" rtl="0" eaLnBrk="1" latinLnBrk="0" hangingPunct="1">
        <a:defRPr sz="1800" kern="1200">
          <a:solidFill>
            <a:schemeClr val="tx1"/>
          </a:solidFill>
          <a:latin typeface="+mn-lt"/>
          <a:ea typeface="+mn-ea"/>
          <a:cs typeface="+mn-cs"/>
        </a:defRPr>
      </a:lvl1pPr>
      <a:lvl2pPr marL="456156" algn="l" defTabSz="456156" rtl="0" eaLnBrk="1" latinLnBrk="0" hangingPunct="1">
        <a:defRPr sz="1800" kern="1200">
          <a:solidFill>
            <a:schemeClr val="tx1"/>
          </a:solidFill>
          <a:latin typeface="+mn-lt"/>
          <a:ea typeface="+mn-ea"/>
          <a:cs typeface="+mn-cs"/>
        </a:defRPr>
      </a:lvl2pPr>
      <a:lvl3pPr marL="912317" algn="l" defTabSz="456156" rtl="0" eaLnBrk="1" latinLnBrk="0" hangingPunct="1">
        <a:defRPr sz="1800" kern="1200">
          <a:solidFill>
            <a:schemeClr val="tx1"/>
          </a:solidFill>
          <a:latin typeface="+mn-lt"/>
          <a:ea typeface="+mn-ea"/>
          <a:cs typeface="+mn-cs"/>
        </a:defRPr>
      </a:lvl3pPr>
      <a:lvl4pPr marL="1368476" algn="l" defTabSz="456156" rtl="0" eaLnBrk="1" latinLnBrk="0" hangingPunct="1">
        <a:defRPr sz="1800" kern="1200">
          <a:solidFill>
            <a:schemeClr val="tx1"/>
          </a:solidFill>
          <a:latin typeface="+mn-lt"/>
          <a:ea typeface="+mn-ea"/>
          <a:cs typeface="+mn-cs"/>
        </a:defRPr>
      </a:lvl4pPr>
      <a:lvl5pPr marL="1824633" algn="l" defTabSz="456156" rtl="0" eaLnBrk="1" latinLnBrk="0" hangingPunct="1">
        <a:defRPr sz="1800" kern="1200">
          <a:solidFill>
            <a:schemeClr val="tx1"/>
          </a:solidFill>
          <a:latin typeface="+mn-lt"/>
          <a:ea typeface="+mn-ea"/>
          <a:cs typeface="+mn-cs"/>
        </a:defRPr>
      </a:lvl5pPr>
      <a:lvl6pPr marL="2280794" algn="l" defTabSz="456156" rtl="0" eaLnBrk="1" latinLnBrk="0" hangingPunct="1">
        <a:defRPr sz="1800" kern="1200">
          <a:solidFill>
            <a:schemeClr val="tx1"/>
          </a:solidFill>
          <a:latin typeface="+mn-lt"/>
          <a:ea typeface="+mn-ea"/>
          <a:cs typeface="+mn-cs"/>
        </a:defRPr>
      </a:lvl6pPr>
      <a:lvl7pPr marL="2736950" algn="l" defTabSz="456156" rtl="0" eaLnBrk="1" latinLnBrk="0" hangingPunct="1">
        <a:defRPr sz="1800" kern="1200">
          <a:solidFill>
            <a:schemeClr val="tx1"/>
          </a:solidFill>
          <a:latin typeface="+mn-lt"/>
          <a:ea typeface="+mn-ea"/>
          <a:cs typeface="+mn-cs"/>
        </a:defRPr>
      </a:lvl7pPr>
      <a:lvl8pPr marL="3193102" algn="l" defTabSz="456156" rtl="0" eaLnBrk="1" latinLnBrk="0" hangingPunct="1">
        <a:defRPr sz="1800" kern="1200">
          <a:solidFill>
            <a:schemeClr val="tx1"/>
          </a:solidFill>
          <a:latin typeface="+mn-lt"/>
          <a:ea typeface="+mn-ea"/>
          <a:cs typeface="+mn-cs"/>
        </a:defRPr>
      </a:lvl8pPr>
      <a:lvl9pPr marL="3649266" algn="l" defTabSz="45615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891" tIns="45448" rIns="90891" bIns="45448" anchor="ctr"/>
          <a:lstStyle/>
          <a:p>
            <a:pPr defTabSz="903288" fontAlgn="base">
              <a:spcBef>
                <a:spcPct val="0"/>
              </a:spcBef>
              <a:spcAft>
                <a:spcPct val="0"/>
              </a:spcAft>
            </a:pPr>
            <a:endParaRPr lang="en-US" sz="1800">
              <a:solidFill>
                <a:srgbClr val="000000"/>
              </a:solidFill>
              <a:ea typeface="ＭＳ Ｐゴシック" charset="0"/>
              <a:cs typeface="ＭＳ Ｐゴシック" charset="0"/>
            </a:endParaRPr>
          </a:p>
        </p:txBody>
      </p:sp>
      <p:sp>
        <p:nvSpPr>
          <p:cNvPr id="7" name="TextBox 6"/>
          <p:cNvSpPr txBox="1"/>
          <p:nvPr/>
        </p:nvSpPr>
        <p:spPr>
          <a:xfrm>
            <a:off x="9347200" y="6658202"/>
            <a:ext cx="2844800" cy="200025"/>
          </a:xfrm>
          <a:prstGeom prst="rect">
            <a:avLst/>
          </a:prstGeom>
        </p:spPr>
        <p:txBody>
          <a:bodyPr lIns="90891" tIns="45448" rIns="90891" bIns="4544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09485" eaLnBrk="1" fontAlgn="base" hangingPunct="1">
              <a:spcBef>
                <a:spcPct val="0"/>
              </a:spcBef>
              <a:spcAft>
                <a:spcPct val="0"/>
              </a:spcAft>
              <a:defRPr/>
            </a:pPr>
            <a:r>
              <a:rPr lang="en-US" sz="700">
                <a:solidFill>
                  <a:srgbClr val="3587FF"/>
                </a:solidFill>
              </a:rPr>
              <a:t>©2011 MFMER  |  slide-</a:t>
            </a:r>
            <a:fld id="{A668A8BC-2DB4-9048-B4BA-C303B1955585}" type="slidenum">
              <a:rPr lang="en-US" sz="700" smtClean="0">
                <a:solidFill>
                  <a:srgbClr val="3587FF"/>
                </a:solidFill>
              </a:rPr>
              <a:pPr algn="r" defTabSz="909485" eaLnBrk="1" fontAlgn="base" hangingPunct="1">
                <a:spcBef>
                  <a:spcPct val="0"/>
                </a:spcBef>
                <a:spcAft>
                  <a:spcPct val="0"/>
                </a:spcAft>
                <a:defRPr/>
              </a:pPr>
              <a:t>‹#›</a:t>
            </a:fld>
            <a:endParaRPr lang="en-US" sz="700">
              <a:solidFill>
                <a:srgbClr val="3587FF"/>
              </a:solidFill>
            </a:endParaRPr>
          </a:p>
        </p:txBody>
      </p:sp>
      <p:grpSp>
        <p:nvGrpSpPr>
          <p:cNvPr id="2" name="Group 18"/>
          <p:cNvGrpSpPr>
            <a:grpSpLocks/>
          </p:cNvGrpSpPr>
          <p:nvPr userDrawn="1"/>
        </p:nvGrpSpPr>
        <p:grpSpPr bwMode="auto">
          <a:xfrm>
            <a:off x="160868" y="6299207"/>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09485">
                <a:defRPr/>
              </a:pPr>
              <a:endParaRPr lang="en-US" sz="1800" dirty="0">
                <a:solidFill>
                  <a:srgbClr val="000000"/>
                </a:solidFill>
                <a:ea typeface="ＭＳ Ｐゴシック" charset="0"/>
                <a:cs typeface="ＭＳ Ｐゴシック" charset="0"/>
              </a:endParaRPr>
            </a:p>
          </p:txBody>
        </p:sp>
      </p:grpSp>
      <p:sp>
        <p:nvSpPr>
          <p:cNvPr id="49157" name="Title Placeholder 1"/>
          <p:cNvSpPr>
            <a:spLocks noGrp="1"/>
          </p:cNvSpPr>
          <p:nvPr>
            <p:ph type="title"/>
          </p:nvPr>
        </p:nvSpPr>
        <p:spPr bwMode="auto">
          <a:xfrm>
            <a:off x="87846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448" rIns="0" bIns="45448" numCol="1" anchor="b" anchorCtr="0" compatLnSpc="1">
            <a:prstTxWarp prst="textNoShape">
              <a:avLst/>
            </a:prstTxWarp>
          </a:bodyPr>
          <a:lstStyle/>
          <a:p>
            <a:pPr lvl="0"/>
            <a:r>
              <a:rPr lang="en-US"/>
              <a:t>Click to edit Master title style</a:t>
            </a:r>
          </a:p>
        </p:txBody>
      </p:sp>
      <p:sp>
        <p:nvSpPr>
          <p:cNvPr id="49158" name="Text Placeholder 2"/>
          <p:cNvSpPr>
            <a:spLocks noGrp="1"/>
          </p:cNvSpPr>
          <p:nvPr>
            <p:ph type="body" idx="1"/>
          </p:nvPr>
        </p:nvSpPr>
        <p:spPr bwMode="auto">
          <a:xfrm>
            <a:off x="878417" y="1371600"/>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7273" rIns="0" bIns="454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980228"/>
      </p:ext>
    </p:extLst>
  </p:cSld>
  <p:clrMap bg1="lt1" tx1="dk1" bg2="lt2" tx2="dk2" accent1="accent1" accent2="accent2" accent3="accent3" accent4="accent4" accent5="accent5" accent6="accent6" hlink="hlink" folHlink="folHlink"/>
  <p:sldLayoutIdLst>
    <p:sldLayoutId id="2147483700" r:id="rId1"/>
  </p:sldLayoutIdLst>
  <p:hf sldNum="0" hdr="0" ftr="0" dt="0"/>
  <p:txStyles>
    <p:titleStyle>
      <a:lvl1pPr algn="l"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5pPr>
      <a:lvl6pPr marL="454551" algn="l" rtl="0" fontAlgn="base">
        <a:spcBef>
          <a:spcPct val="0"/>
        </a:spcBef>
        <a:spcAft>
          <a:spcPct val="0"/>
        </a:spcAft>
        <a:defRPr sz="3200">
          <a:solidFill>
            <a:schemeClr val="tx2"/>
          </a:solidFill>
          <a:latin typeface="Arial" charset="0"/>
        </a:defRPr>
      </a:lvl6pPr>
      <a:lvl7pPr marL="909107" algn="l" rtl="0" fontAlgn="base">
        <a:spcBef>
          <a:spcPct val="0"/>
        </a:spcBef>
        <a:spcAft>
          <a:spcPct val="0"/>
        </a:spcAft>
        <a:defRPr sz="3200">
          <a:solidFill>
            <a:schemeClr val="tx2"/>
          </a:solidFill>
          <a:latin typeface="Arial" charset="0"/>
        </a:defRPr>
      </a:lvl7pPr>
      <a:lvl8pPr marL="1363663" algn="l" rtl="0" fontAlgn="base">
        <a:spcBef>
          <a:spcPct val="0"/>
        </a:spcBef>
        <a:spcAft>
          <a:spcPct val="0"/>
        </a:spcAft>
        <a:defRPr sz="3200">
          <a:solidFill>
            <a:schemeClr val="tx2"/>
          </a:solidFill>
          <a:latin typeface="Arial" charset="0"/>
        </a:defRPr>
      </a:lvl8pPr>
      <a:lvl9pPr marL="1818214" algn="l" rtl="0" fontAlgn="base">
        <a:spcBef>
          <a:spcPct val="0"/>
        </a:spcBef>
        <a:spcAft>
          <a:spcPct val="0"/>
        </a:spcAft>
        <a:defRPr sz="3200">
          <a:solidFill>
            <a:schemeClr val="tx2"/>
          </a:solidFill>
          <a:latin typeface="Arial" charset="0"/>
        </a:defRPr>
      </a:lvl9pPr>
    </p:titleStyle>
    <p:bodyStyle>
      <a:lvl1pPr marL="215900" indent="-215900" algn="l" rtl="0" eaLnBrk="0" fontAlgn="base" hangingPunct="0">
        <a:lnSpc>
          <a:spcPct val="90000"/>
        </a:lnSpc>
        <a:spcBef>
          <a:spcPts val="1500"/>
        </a:spcBef>
        <a:spcAft>
          <a:spcPct val="0"/>
        </a:spcAft>
        <a:buClr>
          <a:schemeClr val="tx2"/>
        </a:buClr>
        <a:buSzPct val="120000"/>
        <a:buFont typeface="Arial" charset="0"/>
        <a:buChar char="•"/>
        <a:defRPr sz="2800">
          <a:solidFill>
            <a:schemeClr val="tx1"/>
          </a:solidFill>
          <a:latin typeface="+mn-lt"/>
          <a:ea typeface="ＭＳ Ｐゴシック" charset="-128"/>
          <a:cs typeface="ＭＳ Ｐゴシック" charset="-128"/>
        </a:defRPr>
      </a:lvl1pPr>
      <a:lvl2pPr marL="787400" indent="-215900"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ＭＳ Ｐゴシック" charset="-128"/>
        </a:defRPr>
      </a:lvl2pPr>
      <a:lvl3pPr marL="1128713" indent="-215900"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3pPr>
      <a:lvl4pPr marL="1582738" indent="-215900"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4pPr>
      <a:lvl5pPr marL="2038350" indent="-215900"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5pPr>
      <a:lvl6pPr marL="2500045" indent="-227273"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6pPr>
      <a:lvl7pPr marL="2954599" indent="-227273"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7pPr>
      <a:lvl8pPr marL="3409150" indent="-227273"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8pPr>
      <a:lvl9pPr marL="3863705" indent="-227273"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9pPr>
    </p:bodyStyle>
    <p:otherStyle>
      <a:defPPr>
        <a:defRPr lang="en-US"/>
      </a:defPPr>
      <a:lvl1pPr marL="0" algn="l" defTabSz="454551" rtl="0" eaLnBrk="1" latinLnBrk="0" hangingPunct="1">
        <a:defRPr sz="1800" kern="1200">
          <a:solidFill>
            <a:schemeClr val="tx1"/>
          </a:solidFill>
          <a:latin typeface="+mn-lt"/>
          <a:ea typeface="+mn-ea"/>
          <a:cs typeface="+mn-cs"/>
        </a:defRPr>
      </a:lvl1pPr>
      <a:lvl2pPr marL="454551" algn="l" defTabSz="454551" rtl="0" eaLnBrk="1" latinLnBrk="0" hangingPunct="1">
        <a:defRPr sz="1800" kern="1200">
          <a:solidFill>
            <a:schemeClr val="tx1"/>
          </a:solidFill>
          <a:latin typeface="+mn-lt"/>
          <a:ea typeface="+mn-ea"/>
          <a:cs typeface="+mn-cs"/>
        </a:defRPr>
      </a:lvl2pPr>
      <a:lvl3pPr marL="909107" algn="l" defTabSz="454551" rtl="0" eaLnBrk="1" latinLnBrk="0" hangingPunct="1">
        <a:defRPr sz="1800" kern="1200">
          <a:solidFill>
            <a:schemeClr val="tx1"/>
          </a:solidFill>
          <a:latin typeface="+mn-lt"/>
          <a:ea typeface="+mn-ea"/>
          <a:cs typeface="+mn-cs"/>
        </a:defRPr>
      </a:lvl3pPr>
      <a:lvl4pPr marL="1363663" algn="l" defTabSz="454551" rtl="0" eaLnBrk="1" latinLnBrk="0" hangingPunct="1">
        <a:defRPr sz="1800" kern="1200">
          <a:solidFill>
            <a:schemeClr val="tx1"/>
          </a:solidFill>
          <a:latin typeface="+mn-lt"/>
          <a:ea typeface="+mn-ea"/>
          <a:cs typeface="+mn-cs"/>
        </a:defRPr>
      </a:lvl4pPr>
      <a:lvl5pPr marL="1818214" algn="l" defTabSz="454551" rtl="0" eaLnBrk="1" latinLnBrk="0" hangingPunct="1">
        <a:defRPr sz="1800" kern="1200">
          <a:solidFill>
            <a:schemeClr val="tx1"/>
          </a:solidFill>
          <a:latin typeface="+mn-lt"/>
          <a:ea typeface="+mn-ea"/>
          <a:cs typeface="+mn-cs"/>
        </a:defRPr>
      </a:lvl5pPr>
      <a:lvl6pPr marL="2272771" algn="l" defTabSz="454551" rtl="0" eaLnBrk="1" latinLnBrk="0" hangingPunct="1">
        <a:defRPr sz="1800" kern="1200">
          <a:solidFill>
            <a:schemeClr val="tx1"/>
          </a:solidFill>
          <a:latin typeface="+mn-lt"/>
          <a:ea typeface="+mn-ea"/>
          <a:cs typeface="+mn-cs"/>
        </a:defRPr>
      </a:lvl6pPr>
      <a:lvl7pPr marL="2727321" algn="l" defTabSz="454551" rtl="0" eaLnBrk="1" latinLnBrk="0" hangingPunct="1">
        <a:defRPr sz="1800" kern="1200">
          <a:solidFill>
            <a:schemeClr val="tx1"/>
          </a:solidFill>
          <a:latin typeface="+mn-lt"/>
          <a:ea typeface="+mn-ea"/>
          <a:cs typeface="+mn-cs"/>
        </a:defRPr>
      </a:lvl7pPr>
      <a:lvl8pPr marL="3181866" algn="l" defTabSz="454551" rtl="0" eaLnBrk="1" latinLnBrk="0" hangingPunct="1">
        <a:defRPr sz="1800" kern="1200">
          <a:solidFill>
            <a:schemeClr val="tx1"/>
          </a:solidFill>
          <a:latin typeface="+mn-lt"/>
          <a:ea typeface="+mn-ea"/>
          <a:cs typeface="+mn-cs"/>
        </a:defRPr>
      </a:lvl8pPr>
      <a:lvl9pPr marL="3636425" algn="l" defTabSz="45455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84" tIns="45594" rIns="91184" bIns="45594" anchor="ctr"/>
          <a:lstStyle>
            <a:lvl1pPr defTabSz="908050" eaLnBrk="0" hangingPunct="0">
              <a:defRPr sz="2400">
                <a:solidFill>
                  <a:schemeClr val="tx1"/>
                </a:solidFill>
                <a:latin typeface="Arial" charset="0"/>
                <a:ea typeface="ＭＳ Ｐゴシック" charset="-128"/>
              </a:defRPr>
            </a:lvl1pPr>
            <a:lvl2pPr marL="742950" indent="-285750" defTabSz="908050" eaLnBrk="0" hangingPunct="0">
              <a:defRPr sz="2400">
                <a:solidFill>
                  <a:schemeClr val="tx1"/>
                </a:solidFill>
                <a:latin typeface="Arial" charset="0"/>
                <a:ea typeface="ＭＳ Ｐゴシック" charset="-128"/>
              </a:defRPr>
            </a:lvl2pPr>
            <a:lvl3pPr marL="1143000" indent="-228600" defTabSz="908050" eaLnBrk="0" hangingPunct="0">
              <a:defRPr sz="2400">
                <a:solidFill>
                  <a:schemeClr val="tx1"/>
                </a:solidFill>
                <a:latin typeface="Arial" charset="0"/>
                <a:ea typeface="ＭＳ Ｐゴシック" charset="-128"/>
              </a:defRPr>
            </a:lvl3pPr>
            <a:lvl4pPr marL="1600200" indent="-228600" defTabSz="908050" eaLnBrk="0" hangingPunct="0">
              <a:defRPr sz="2400">
                <a:solidFill>
                  <a:schemeClr val="tx1"/>
                </a:solidFill>
                <a:latin typeface="Arial" charset="0"/>
                <a:ea typeface="ＭＳ Ｐゴシック" charset="-128"/>
              </a:defRPr>
            </a:lvl4pPr>
            <a:lvl5pPr marL="2057400" indent="-228600" defTabSz="908050" eaLnBrk="0" hangingPunct="0">
              <a:defRPr sz="2400">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defRPr/>
            </a:pPr>
            <a:endParaRPr lang="en-US" altLang="en-US" sz="1800">
              <a:solidFill>
                <a:srgbClr val="000000"/>
              </a:solidFill>
            </a:endParaRPr>
          </a:p>
        </p:txBody>
      </p:sp>
      <p:sp>
        <p:nvSpPr>
          <p:cNvPr id="7" name="TextBox 6"/>
          <p:cNvSpPr txBox="1"/>
          <p:nvPr/>
        </p:nvSpPr>
        <p:spPr>
          <a:xfrm>
            <a:off x="9347200" y="6658055"/>
            <a:ext cx="2844800" cy="200025"/>
          </a:xfrm>
          <a:prstGeom prst="rect">
            <a:avLst/>
          </a:prstGeom>
        </p:spPr>
        <p:txBody>
          <a:bodyPr lIns="91184" tIns="45594" rIns="91184" bIns="45594" anchor="ctr"/>
          <a:lstStyle>
            <a:lvl1pPr defTabSz="911225" eaLnBrk="0" hangingPunct="0">
              <a:defRPr sz="2400">
                <a:solidFill>
                  <a:schemeClr val="tx1"/>
                </a:solidFill>
                <a:latin typeface="Arial" charset="0"/>
                <a:ea typeface="ＭＳ Ｐゴシック" charset="-128"/>
              </a:defRPr>
            </a:lvl1pPr>
            <a:lvl2pPr marL="742950" indent="-285750" defTabSz="911225" eaLnBrk="0" hangingPunct="0">
              <a:defRPr sz="2400">
                <a:solidFill>
                  <a:schemeClr val="tx1"/>
                </a:solidFill>
                <a:latin typeface="Arial" charset="0"/>
                <a:ea typeface="ＭＳ Ｐゴシック" charset="-128"/>
              </a:defRPr>
            </a:lvl2pPr>
            <a:lvl3pPr marL="1143000" indent="-228600" defTabSz="911225" eaLnBrk="0" hangingPunct="0">
              <a:defRPr sz="2400">
                <a:solidFill>
                  <a:schemeClr val="tx1"/>
                </a:solidFill>
                <a:latin typeface="Arial" charset="0"/>
                <a:ea typeface="ＭＳ Ｐゴシック" charset="-128"/>
              </a:defRPr>
            </a:lvl3pPr>
            <a:lvl4pPr marL="1600200" indent="-228600" defTabSz="911225" eaLnBrk="0" hangingPunct="0">
              <a:defRPr sz="2400">
                <a:solidFill>
                  <a:schemeClr val="tx1"/>
                </a:solidFill>
                <a:latin typeface="Arial" charset="0"/>
                <a:ea typeface="ＭＳ Ｐゴシック" charset="-128"/>
              </a:defRPr>
            </a:lvl4pPr>
            <a:lvl5pPr marL="2057400" indent="-228600" defTabSz="911225" eaLnBrk="0" hangingPunct="0">
              <a:defRPr sz="24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altLang="en-US" sz="700">
                <a:solidFill>
                  <a:srgbClr val="3587FF"/>
                </a:solidFill>
              </a:rPr>
              <a:t>©2011 MFMER  |  slide-</a:t>
            </a:r>
            <a:fld id="{B3342D9D-6657-1049-8214-828F519DACD7}" type="slidenum">
              <a:rPr lang="en-US" altLang="en-US" sz="700" smtClean="0">
                <a:solidFill>
                  <a:srgbClr val="3587FF"/>
                </a:solidFill>
              </a:rPr>
              <a:pPr algn="r" eaLnBrk="1" fontAlgn="base" hangingPunct="1">
                <a:spcBef>
                  <a:spcPct val="0"/>
                </a:spcBef>
                <a:spcAft>
                  <a:spcPct val="0"/>
                </a:spcAft>
                <a:defRPr/>
              </a:pPr>
              <a:t>‹#›</a:t>
            </a:fld>
            <a:endParaRPr lang="en-US" altLang="en-US" sz="700">
              <a:solidFill>
                <a:srgbClr val="3587FF"/>
              </a:solidFill>
            </a:endParaRPr>
          </a:p>
        </p:txBody>
      </p:sp>
      <p:grpSp>
        <p:nvGrpSpPr>
          <p:cNvPr id="2" name="Group 18"/>
          <p:cNvGrpSpPr>
            <a:grpSpLocks/>
          </p:cNvGrpSpPr>
          <p:nvPr userDrawn="1"/>
        </p:nvGrpSpPr>
        <p:grpSpPr bwMode="auto">
          <a:xfrm>
            <a:off x="160868" y="6299203"/>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12317">
                <a:defRPr/>
              </a:pPr>
              <a:endParaRPr lang="en-US" sz="1800" dirty="0">
                <a:solidFill>
                  <a:srgbClr val="000000"/>
                </a:solidFill>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12317">
                <a:defRPr/>
              </a:pPr>
              <a:endParaRPr lang="en-US" sz="1800" dirty="0">
                <a:solidFill>
                  <a:srgbClr val="000000"/>
                </a:solidFill>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12317">
                <a:defRPr/>
              </a:pPr>
              <a:endParaRPr lang="en-US" sz="1800" dirty="0">
                <a:solidFill>
                  <a:srgbClr val="000000"/>
                </a:solidFill>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12317">
                <a:defRPr/>
              </a:pPr>
              <a:endParaRPr lang="en-US" sz="1800" dirty="0">
                <a:solidFill>
                  <a:srgbClr val="000000"/>
                </a:solidFill>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12317">
                <a:defRPr/>
              </a:pPr>
              <a:endParaRPr lang="en-US" sz="1800" dirty="0">
                <a:solidFill>
                  <a:srgbClr val="000000"/>
                </a:solidFill>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12317">
                <a:defRPr/>
              </a:pPr>
              <a:endParaRPr lang="en-US" sz="1800" dirty="0">
                <a:solidFill>
                  <a:srgbClr val="000000"/>
                </a:solidFill>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12317">
                <a:defRPr/>
              </a:pPr>
              <a:endParaRPr lang="en-US" sz="1800" dirty="0">
                <a:solidFill>
                  <a:srgbClr val="000000"/>
                </a:solidFill>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12317">
                <a:defRPr/>
              </a:pPr>
              <a:endParaRPr lang="en-US" sz="1800" dirty="0">
                <a:solidFill>
                  <a:srgbClr val="000000"/>
                </a:solidFill>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12317">
                <a:defRPr/>
              </a:pPr>
              <a:endParaRPr lang="en-US" sz="1800" dirty="0">
                <a:solidFill>
                  <a:srgbClr val="000000"/>
                </a:solidFill>
              </a:endParaRPr>
            </a:p>
          </p:txBody>
        </p:sp>
      </p:grpSp>
      <p:sp>
        <p:nvSpPr>
          <p:cNvPr id="27653" name="Title Placeholder 1"/>
          <p:cNvSpPr>
            <a:spLocks noGrp="1"/>
          </p:cNvSpPr>
          <p:nvPr>
            <p:ph type="title"/>
          </p:nvPr>
        </p:nvSpPr>
        <p:spPr bwMode="auto">
          <a:xfrm>
            <a:off x="87846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594" rIns="0" bIns="45594" numCol="1" anchor="b" anchorCtr="0" compatLnSpc="1">
            <a:prstTxWarp prst="textNoShape">
              <a:avLst/>
            </a:prstTxWarp>
          </a:bodyPr>
          <a:lstStyle/>
          <a:p>
            <a:pPr lvl="0"/>
            <a:r>
              <a:rPr lang="en-US" altLang="en-US"/>
              <a:t>Click to edit Master title style</a:t>
            </a:r>
          </a:p>
        </p:txBody>
      </p:sp>
      <p:sp>
        <p:nvSpPr>
          <p:cNvPr id="27654" name="Text Placeholder 2"/>
          <p:cNvSpPr>
            <a:spLocks noGrp="1"/>
          </p:cNvSpPr>
          <p:nvPr>
            <p:ph type="body" idx="1"/>
          </p:nvPr>
        </p:nvSpPr>
        <p:spPr bwMode="auto">
          <a:xfrm>
            <a:off x="878417" y="1371600"/>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7984" rIns="0"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14983396"/>
      </p:ext>
    </p:extLst>
  </p:cSld>
  <p:clrMap bg1="lt1" tx1="dk1" bg2="lt2" tx2="dk2" accent1="accent1" accent2="accent2" accent3="accent3" accent4="accent4" accent5="accent5" accent6="accent6" hlink="hlink" folHlink="folHlink"/>
  <p:sldLayoutIdLst>
    <p:sldLayoutId id="2147483708" r:id="rId1"/>
  </p:sldLayoutIdLst>
  <p:hf sldNum="0"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615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6pPr>
      <a:lvl7pPr marL="912317"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7pPr>
      <a:lvl8pPr marL="136847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8pPr>
      <a:lvl9pPr marL="1824633"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9pPr>
    </p:titleStyle>
    <p:bodyStyle>
      <a:lvl1pPr marL="219075" indent="-219075" algn="l" rtl="0" eaLnBrk="0" fontAlgn="base" hangingPunct="0">
        <a:lnSpc>
          <a:spcPct val="90000"/>
        </a:lnSpc>
        <a:spcBef>
          <a:spcPts val="1500"/>
        </a:spcBef>
        <a:spcAft>
          <a:spcPct val="0"/>
        </a:spcAft>
        <a:buClr>
          <a:schemeClr val="tx2"/>
        </a:buClr>
        <a:buSzPct val="120000"/>
        <a:buFont typeface="Arial" charset="0"/>
        <a:buChar char="•"/>
        <a:defRPr sz="2800">
          <a:solidFill>
            <a:schemeClr val="tx1"/>
          </a:solidFill>
          <a:latin typeface="+mn-lt"/>
          <a:ea typeface="+mn-ea"/>
          <a:cs typeface="+mn-cs"/>
        </a:defRPr>
      </a:lvl1pPr>
      <a:lvl2pPr marL="790575" indent="-219075"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mn-ea"/>
        </a:defRPr>
      </a:lvl2pPr>
      <a:lvl3pPr marL="1133475"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3pPr>
      <a:lvl4pPr marL="15890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4pPr>
      <a:lvl5pPr marL="20462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5pPr>
      <a:lvl6pPr marL="2505704"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6pPr>
      <a:lvl7pPr marL="2961859"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7pPr>
      <a:lvl8pPr marL="3418021"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8pPr>
      <a:lvl9pPr marL="3874180"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9pPr>
    </p:bodyStyle>
    <p:otherStyle>
      <a:defPPr>
        <a:defRPr lang="en-US"/>
      </a:defPPr>
      <a:lvl1pPr marL="0" algn="l" defTabSz="456156" rtl="0" eaLnBrk="1" latinLnBrk="0" hangingPunct="1">
        <a:defRPr sz="1800" kern="1200">
          <a:solidFill>
            <a:schemeClr val="tx1"/>
          </a:solidFill>
          <a:latin typeface="+mn-lt"/>
          <a:ea typeface="+mn-ea"/>
          <a:cs typeface="+mn-cs"/>
        </a:defRPr>
      </a:lvl1pPr>
      <a:lvl2pPr marL="456156" algn="l" defTabSz="456156" rtl="0" eaLnBrk="1" latinLnBrk="0" hangingPunct="1">
        <a:defRPr sz="1800" kern="1200">
          <a:solidFill>
            <a:schemeClr val="tx1"/>
          </a:solidFill>
          <a:latin typeface="+mn-lt"/>
          <a:ea typeface="+mn-ea"/>
          <a:cs typeface="+mn-cs"/>
        </a:defRPr>
      </a:lvl2pPr>
      <a:lvl3pPr marL="912317" algn="l" defTabSz="456156" rtl="0" eaLnBrk="1" latinLnBrk="0" hangingPunct="1">
        <a:defRPr sz="1800" kern="1200">
          <a:solidFill>
            <a:schemeClr val="tx1"/>
          </a:solidFill>
          <a:latin typeface="+mn-lt"/>
          <a:ea typeface="+mn-ea"/>
          <a:cs typeface="+mn-cs"/>
        </a:defRPr>
      </a:lvl3pPr>
      <a:lvl4pPr marL="1368476" algn="l" defTabSz="456156" rtl="0" eaLnBrk="1" latinLnBrk="0" hangingPunct="1">
        <a:defRPr sz="1800" kern="1200">
          <a:solidFill>
            <a:schemeClr val="tx1"/>
          </a:solidFill>
          <a:latin typeface="+mn-lt"/>
          <a:ea typeface="+mn-ea"/>
          <a:cs typeface="+mn-cs"/>
        </a:defRPr>
      </a:lvl4pPr>
      <a:lvl5pPr marL="1824633" algn="l" defTabSz="456156" rtl="0" eaLnBrk="1" latinLnBrk="0" hangingPunct="1">
        <a:defRPr sz="1800" kern="1200">
          <a:solidFill>
            <a:schemeClr val="tx1"/>
          </a:solidFill>
          <a:latin typeface="+mn-lt"/>
          <a:ea typeface="+mn-ea"/>
          <a:cs typeface="+mn-cs"/>
        </a:defRPr>
      </a:lvl5pPr>
      <a:lvl6pPr marL="2280794" algn="l" defTabSz="456156" rtl="0" eaLnBrk="1" latinLnBrk="0" hangingPunct="1">
        <a:defRPr sz="1800" kern="1200">
          <a:solidFill>
            <a:schemeClr val="tx1"/>
          </a:solidFill>
          <a:latin typeface="+mn-lt"/>
          <a:ea typeface="+mn-ea"/>
          <a:cs typeface="+mn-cs"/>
        </a:defRPr>
      </a:lvl6pPr>
      <a:lvl7pPr marL="2736950" algn="l" defTabSz="456156" rtl="0" eaLnBrk="1" latinLnBrk="0" hangingPunct="1">
        <a:defRPr sz="1800" kern="1200">
          <a:solidFill>
            <a:schemeClr val="tx1"/>
          </a:solidFill>
          <a:latin typeface="+mn-lt"/>
          <a:ea typeface="+mn-ea"/>
          <a:cs typeface="+mn-cs"/>
        </a:defRPr>
      </a:lvl7pPr>
      <a:lvl8pPr marL="3193102" algn="l" defTabSz="456156" rtl="0" eaLnBrk="1" latinLnBrk="0" hangingPunct="1">
        <a:defRPr sz="1800" kern="1200">
          <a:solidFill>
            <a:schemeClr val="tx1"/>
          </a:solidFill>
          <a:latin typeface="+mn-lt"/>
          <a:ea typeface="+mn-ea"/>
          <a:cs typeface="+mn-cs"/>
        </a:defRPr>
      </a:lvl8pPr>
      <a:lvl9pPr marL="3649266" algn="l" defTabSz="45615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4200" y="198810"/>
            <a:ext cx="11216640" cy="561975"/>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84200" y="1134763"/>
            <a:ext cx="11216640" cy="5252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422144" y="6660662"/>
            <a:ext cx="7331456" cy="138499"/>
          </a:xfrm>
          <a:prstGeom prst="rect">
            <a:avLst/>
          </a:prstGeom>
        </p:spPr>
        <p:txBody>
          <a:bodyPr vert="horz" wrap="square" lIns="0" tIns="0" rIns="0" bIns="0" rtlCol="0" anchor="ctr" anchorCtr="0">
            <a:spAutoFit/>
          </a:bodyPr>
          <a:lstStyle>
            <a:lvl1pPr algn="ctr">
              <a:defRPr sz="900">
                <a:solidFill>
                  <a:schemeClr val="tx1"/>
                </a:solidFill>
              </a:defRPr>
            </a:lvl1pPr>
          </a:lstStyle>
          <a:p>
            <a:pPr defTabSz="457200"/>
            <a:endParaRPr lang="en-US" dirty="0">
              <a:solidFill>
                <a:srgbClr val="4C4C4C"/>
              </a:solidFill>
            </a:endParaRPr>
          </a:p>
        </p:txBody>
      </p:sp>
      <p:sp>
        <p:nvSpPr>
          <p:cNvPr id="6" name="Slide Number Placeholder 5"/>
          <p:cNvSpPr>
            <a:spLocks noGrp="1"/>
          </p:cNvSpPr>
          <p:nvPr>
            <p:ph type="sldNum" sz="quarter" idx="4"/>
          </p:nvPr>
        </p:nvSpPr>
        <p:spPr>
          <a:xfrm>
            <a:off x="11176001" y="6446520"/>
            <a:ext cx="1016000" cy="411480"/>
          </a:xfrm>
          <a:prstGeom prst="rect">
            <a:avLst/>
          </a:prstGeom>
        </p:spPr>
        <p:txBody>
          <a:bodyPr vert="horz" lIns="91440" tIns="45720" rIns="320040" bIns="228600" rtlCol="0" anchor="b" anchorCtr="0"/>
          <a:lstStyle>
            <a:lvl1pPr algn="r">
              <a:defRPr sz="1000" b="1">
                <a:solidFill>
                  <a:schemeClr val="tx1"/>
                </a:solidFill>
              </a:defRPr>
            </a:lvl1pPr>
          </a:lstStyle>
          <a:p>
            <a:pPr defTabSz="457200"/>
            <a:fld id="{47051DE0-578D-472D-B8B1-1F1BC547C937}" type="slidenum">
              <a:rPr lang="en-US" smtClean="0">
                <a:solidFill>
                  <a:srgbClr val="4C4C4C"/>
                </a:solidFill>
              </a:rPr>
              <a:pPr defTabSz="457200"/>
              <a:t>‹#›</a:t>
            </a:fld>
            <a:endParaRPr lang="en-US" dirty="0">
              <a:solidFill>
                <a:srgbClr val="4C4C4C"/>
              </a:solidFill>
            </a:endParaRPr>
          </a:p>
        </p:txBody>
      </p:sp>
      <p:sp>
        <p:nvSpPr>
          <p:cNvPr id="8" name="Rectangle 7"/>
          <p:cNvSpPr/>
          <p:nvPr/>
        </p:nvSpPr>
        <p:spPr>
          <a:xfrm>
            <a:off x="0" y="0"/>
            <a:ext cx="231648" cy="6858000"/>
          </a:xfrm>
          <a:prstGeom prst="rect">
            <a:avLst/>
          </a:prstGeom>
          <a:gradFill>
            <a:gsLst>
              <a:gs pos="53000">
                <a:srgbClr val="1067AB"/>
              </a:gs>
              <a:gs pos="18000">
                <a:srgbClr val="1EA9DB"/>
              </a:gs>
              <a:gs pos="85000">
                <a:srgbClr val="2226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dirty="0">
              <a:solidFill>
                <a:srgbClr val="FFFFFF"/>
              </a:solidFill>
            </a:endParaRPr>
          </a:p>
        </p:txBody>
      </p:sp>
      <p:sp>
        <p:nvSpPr>
          <p:cNvPr id="18" name="Line 13"/>
          <p:cNvSpPr>
            <a:spLocks noChangeShapeType="1"/>
          </p:cNvSpPr>
          <p:nvPr/>
        </p:nvSpPr>
        <p:spPr bwMode="auto">
          <a:xfrm flipH="1">
            <a:off x="698500" y="817789"/>
            <a:ext cx="11015133"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US" sz="1800" dirty="0">
              <a:solidFill>
                <a:srgbClr val="4C4C4C"/>
              </a:solidFill>
            </a:endParaRPr>
          </a:p>
        </p:txBody>
      </p:sp>
      <p:sp>
        <p:nvSpPr>
          <p:cNvPr id="24" name="Text Placeholder 4"/>
          <p:cNvSpPr txBox="1">
            <a:spLocks/>
          </p:cNvSpPr>
          <p:nvPr/>
        </p:nvSpPr>
        <p:spPr>
          <a:xfrm>
            <a:off x="2438400" y="6675120"/>
            <a:ext cx="7315200" cy="182880"/>
          </a:xfrm>
          <a:prstGeom prst="rect">
            <a:avLst/>
          </a:prstGeom>
        </p:spPr>
        <p:txBody>
          <a:bodyPr lIns="0" tIns="0" rIns="0" bIns="45720" anchor="b" anchorCtr="0">
            <a:noAutofit/>
          </a:bodyPr>
          <a:lstStyle>
            <a:lvl1pPr marL="0" indent="0" algn="ctr" defTabSz="914400" rtl="0" eaLnBrk="1" latinLnBrk="0" hangingPunct="1">
              <a:lnSpc>
                <a:spcPct val="90000"/>
              </a:lnSpc>
              <a:spcBef>
                <a:spcPts val="1000"/>
              </a:spcBef>
              <a:buClr>
                <a:schemeClr val="tx2"/>
              </a:buClr>
              <a:buFont typeface="Arial" panose="020B0604020202020204" pitchFamily="34" charset="0"/>
              <a:buNone/>
              <a:defRPr sz="1200" kern="1200">
                <a:solidFill>
                  <a:schemeClr val="tx1"/>
                </a:solidFill>
                <a:latin typeface="+mn-lt"/>
                <a:ea typeface="+mn-ea"/>
                <a:cs typeface="+mn-cs"/>
              </a:defRPr>
            </a:lvl1pPr>
            <a:lvl2pPr marL="406400" indent="0" algn="ct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2pPr>
            <a:lvl3pPr marL="635000" indent="0" algn="ct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3pPr>
            <a:lvl4pPr marL="850900" indent="0" algn="ct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4pPr>
            <a:lvl5pPr marL="1028700" indent="0" algn="ct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C4C4C"/>
              </a:buClr>
            </a:pPr>
            <a:endParaRPr lang="en-US" sz="900" dirty="0">
              <a:solidFill>
                <a:srgbClr val="4C4C4C"/>
              </a:solidFill>
            </a:endParaRPr>
          </a:p>
        </p:txBody>
      </p:sp>
    </p:spTree>
    <p:extLst>
      <p:ext uri="{BB962C8B-B14F-4D97-AF65-F5344CB8AC3E}">
        <p14:creationId xmlns:p14="http://schemas.microsoft.com/office/powerpoint/2010/main" val="1285759230"/>
      </p:ext>
    </p:extLst>
  </p:cSld>
  <p:clrMap bg1="lt1" tx1="dk1" bg2="lt2" tx2="dk2" accent1="accent1" accent2="accent2" accent3="accent3" accent4="accent4" accent5="accent5" accent6="accent6" hlink="hlink" folHlink="folHlink"/>
  <p:sldLayoutIdLst>
    <p:sldLayoutId id="2147483732" r:id="rId1"/>
  </p:sldLayoutIdLst>
  <p:transition>
    <p:fade/>
  </p:transition>
  <p:hf sldNum="0" hdr="0" ftr="0" dt="0"/>
  <p:txStyles>
    <p:titleStyle>
      <a:lvl1pPr algn="l" defTabSz="914400" rtl="0" eaLnBrk="1" latinLnBrk="0" hangingPunct="1">
        <a:lnSpc>
          <a:spcPct val="90000"/>
        </a:lnSpc>
        <a:spcBef>
          <a:spcPct val="0"/>
        </a:spcBef>
        <a:buNone/>
        <a:defRPr sz="2600" b="1" kern="1200" cap="all" spc="30" baseline="0">
          <a:solidFill>
            <a:schemeClr val="accent1"/>
          </a:solidFill>
          <a:latin typeface="+mj-lt"/>
          <a:ea typeface="+mj-ea"/>
          <a:cs typeface="+mj-cs"/>
        </a:defRPr>
      </a:lvl1pPr>
    </p:titleStyle>
    <p:bodyStyle>
      <a:lvl1pPr marL="177800" indent="-1778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rgbClr val="4C4C4C"/>
          </a:solidFill>
          <a:latin typeface="+mn-lt"/>
          <a:ea typeface="+mn-ea"/>
          <a:cs typeface="+mn-cs"/>
        </a:defRPr>
      </a:lvl1pPr>
      <a:lvl2pPr marL="487363" indent="-187325"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4C4C4C"/>
          </a:solidFill>
          <a:latin typeface="+mn-lt"/>
          <a:ea typeface="+mn-ea"/>
          <a:cs typeface="+mn-cs"/>
        </a:defRPr>
      </a:lvl2pPr>
      <a:lvl3pPr marL="771525" indent="-1365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rgbClr val="4C4C4C"/>
          </a:solidFill>
          <a:latin typeface="+mn-lt"/>
          <a:ea typeface="+mn-ea"/>
          <a:cs typeface="+mn-cs"/>
        </a:defRPr>
      </a:lvl3pPr>
      <a:lvl4pPr marL="1028700" indent="-1778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rgbClr val="4C4C4C"/>
          </a:solidFill>
          <a:latin typeface="+mn-lt"/>
          <a:ea typeface="+mn-ea"/>
          <a:cs typeface="+mn-cs"/>
        </a:defRPr>
      </a:lvl4pPr>
      <a:lvl5pPr marL="1206500" indent="-1778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rgbClr val="4C4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guide id="3" orient="horz" pos="4156"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34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5734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5735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FAC259D-7D10-4CC5-A7FD-8E6E9807466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2" r:id="rId1"/>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0418" name="Title Placeholder 1">
            <a:extLst>
              <a:ext uri="{FF2B5EF4-FFF2-40B4-BE49-F238E27FC236}">
                <a16:creationId xmlns:a16="http://schemas.microsoft.com/office/drawing/2014/main" id="{6DB00DEE-833F-4904-8FF7-C791835062C5}"/>
              </a:ext>
            </a:extLst>
          </p:cNvPr>
          <p:cNvSpPr>
            <a:spLocks noGrp="1"/>
          </p:cNvSpPr>
          <p:nvPr>
            <p:ph type="title"/>
          </p:nvPr>
        </p:nvSpPr>
        <p:spPr bwMode="auto">
          <a:xfrm>
            <a:off x="87841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en-US" altLang="en-US"/>
              <a:t>Click to edit Master title style</a:t>
            </a:r>
          </a:p>
        </p:txBody>
      </p:sp>
      <p:sp>
        <p:nvSpPr>
          <p:cNvPr id="60419" name="Text Placeholder 2">
            <a:extLst>
              <a:ext uri="{FF2B5EF4-FFF2-40B4-BE49-F238E27FC236}">
                <a16:creationId xmlns:a16="http://schemas.microsoft.com/office/drawing/2014/main" id="{D5D50B48-3DC1-4361-8EF5-BA74D92F5FD5}"/>
              </a:ext>
            </a:extLst>
          </p:cNvPr>
          <p:cNvSpPr>
            <a:spLocks noGrp="1"/>
          </p:cNvSpPr>
          <p:nvPr>
            <p:ph type="body" idx="1"/>
          </p:nvPr>
        </p:nvSpPr>
        <p:spPr bwMode="auto">
          <a:xfrm>
            <a:off x="878418" y="1371600"/>
            <a:ext cx="104351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2860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4FBBBA0-A5ED-44B5-97D3-AFDB01032CA7}"/>
              </a:ext>
            </a:extLst>
          </p:cNvPr>
          <p:cNvSpPr>
            <a:spLocks noGrp="1"/>
          </p:cNvSpPr>
          <p:nvPr>
            <p:ph type="dt" sz="half" idx="2"/>
          </p:nvPr>
        </p:nvSpPr>
        <p:spPr>
          <a:xfrm>
            <a:off x="11313584" y="6529389"/>
            <a:ext cx="878416" cy="109537"/>
          </a:xfrm>
          <a:prstGeom prst="rect">
            <a:avLst/>
          </a:prstGeom>
        </p:spPr>
        <p:txBody>
          <a:bodyPr vert="horz" lIns="91440" tIns="0" rIns="91440" bIns="0" rtlCol="0" anchor="ctr"/>
          <a:lstStyle>
            <a:lvl1pPr algn="r" eaLnBrk="1" fontAlgn="auto" hangingPunct="1">
              <a:spcBef>
                <a:spcPts val="0"/>
              </a:spcBef>
              <a:spcAft>
                <a:spcPts val="0"/>
              </a:spcAft>
              <a:defRPr sz="525">
                <a:solidFill>
                  <a:srgbClr val="0046AD">
                    <a:lumMod val="60000"/>
                    <a:lumOff val="40000"/>
                  </a:srgbClr>
                </a:solidFill>
                <a:latin typeface="Arial"/>
              </a:defRPr>
            </a:lvl1pPr>
          </a:lstStyle>
          <a:p>
            <a:pPr>
              <a:defRPr/>
            </a:pPr>
            <a:endParaRPr lang="en-US" dirty="0"/>
          </a:p>
        </p:txBody>
      </p:sp>
      <p:sp>
        <p:nvSpPr>
          <p:cNvPr id="5" name="Footer Placeholder 4">
            <a:extLst>
              <a:ext uri="{FF2B5EF4-FFF2-40B4-BE49-F238E27FC236}">
                <a16:creationId xmlns:a16="http://schemas.microsoft.com/office/drawing/2014/main" id="{EA3DFDC1-D178-4B8B-9386-B1AAF47C446A}"/>
              </a:ext>
            </a:extLst>
          </p:cNvPr>
          <p:cNvSpPr>
            <a:spLocks noGrp="1"/>
          </p:cNvSpPr>
          <p:nvPr>
            <p:ph type="ftr" sz="quarter" idx="3"/>
          </p:nvPr>
        </p:nvSpPr>
        <p:spPr>
          <a:xfrm>
            <a:off x="2645833" y="6172200"/>
            <a:ext cx="8680451" cy="457200"/>
          </a:xfrm>
          <a:prstGeom prst="rect">
            <a:avLst/>
          </a:prstGeom>
        </p:spPr>
        <p:txBody>
          <a:bodyPr vert="horz" lIns="0" tIns="45720" rIns="0" bIns="0" rtlCol="0" anchor="t" anchorCtr="0"/>
          <a:lstStyle>
            <a:lvl1pPr algn="r" eaLnBrk="1" fontAlgn="auto" hangingPunct="1">
              <a:lnSpc>
                <a:spcPct val="90000"/>
              </a:lnSpc>
              <a:spcBef>
                <a:spcPts val="0"/>
              </a:spcBef>
              <a:spcAft>
                <a:spcPts val="0"/>
              </a:spcAft>
              <a:defRPr sz="1050">
                <a:solidFill>
                  <a:srgbClr val="0046AD">
                    <a:lumMod val="40000"/>
                    <a:lumOff val="60000"/>
                  </a:srgbClr>
                </a:solidFill>
                <a:latin typeface="Arial"/>
              </a:defRPr>
            </a:lvl1pPr>
          </a:lstStyle>
          <a:p>
            <a:pPr>
              <a:defRPr/>
            </a:pPr>
            <a:endParaRPr lang="en-US"/>
          </a:p>
        </p:txBody>
      </p:sp>
      <p:sp>
        <p:nvSpPr>
          <p:cNvPr id="6" name="Slide Number Placeholder 5">
            <a:extLst>
              <a:ext uri="{FF2B5EF4-FFF2-40B4-BE49-F238E27FC236}">
                <a16:creationId xmlns:a16="http://schemas.microsoft.com/office/drawing/2014/main" id="{0A68BE87-02EB-4415-B2B9-792B1ABAE0B1}"/>
              </a:ext>
            </a:extLst>
          </p:cNvPr>
          <p:cNvSpPr>
            <a:spLocks noGrp="1"/>
          </p:cNvSpPr>
          <p:nvPr>
            <p:ph type="sldNum" sz="quarter" idx="4"/>
          </p:nvPr>
        </p:nvSpPr>
        <p:spPr>
          <a:xfrm>
            <a:off x="11313584" y="6931025"/>
            <a:ext cx="878416" cy="10953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3587FF"/>
                </a:solidFill>
              </a:defRPr>
            </a:lvl1pPr>
          </a:lstStyle>
          <a:p>
            <a:pPr>
              <a:defRPr/>
            </a:pPr>
            <a:fld id="{3F9B2E97-741A-4C4E-9FB6-D4F202D1D502}" type="slidenum">
              <a:rPr lang="en-US" altLang="en-US"/>
              <a:pPr>
                <a:defRPr/>
              </a:pPr>
              <a:t>‹#›</a:t>
            </a:fld>
            <a:endParaRPr lang="en-US" altLang="en-US"/>
          </a:p>
        </p:txBody>
      </p:sp>
      <p:sp>
        <p:nvSpPr>
          <p:cNvPr id="62471" name="TextBox 6">
            <a:extLst>
              <a:ext uri="{FF2B5EF4-FFF2-40B4-BE49-F238E27FC236}">
                <a16:creationId xmlns:a16="http://schemas.microsoft.com/office/drawing/2014/main" id="{E3FA8CD1-2CB9-4E53-8476-EB6DD726B197}"/>
              </a:ext>
            </a:extLst>
          </p:cNvPr>
          <p:cNvSpPr txBox="1">
            <a:spLocks noChangeArrowheads="1"/>
          </p:cNvSpPr>
          <p:nvPr/>
        </p:nvSpPr>
        <p:spPr bwMode="auto">
          <a:xfrm>
            <a:off x="9347200" y="6657976"/>
            <a:ext cx="2844800" cy="200025"/>
          </a:xfrm>
          <a:prstGeom prst="rect">
            <a:avLst/>
          </a:prstGeom>
          <a:noFill/>
          <a:ln>
            <a:noFill/>
          </a:ln>
        </p:spPr>
        <p:txBody>
          <a:bodyPr anchor="ctr"/>
          <a:lstStyle/>
          <a:p>
            <a:pPr algn="r" eaLnBrk="1" hangingPunct="1">
              <a:defRPr/>
            </a:pPr>
            <a:r>
              <a:rPr lang="en-US" altLang="en-US" sz="525">
                <a:solidFill>
                  <a:srgbClr val="3587FF"/>
                </a:solidFill>
              </a:rPr>
              <a:t>©2016 MFMER  |  3541614-</a:t>
            </a:r>
            <a:fld id="{0DE15901-3293-4480-B290-F7394048E6AC}" type="slidenum">
              <a:rPr lang="en-US" altLang="en-US" sz="525">
                <a:solidFill>
                  <a:srgbClr val="3587FF"/>
                </a:solidFill>
              </a:rPr>
              <a:pPr algn="r" eaLnBrk="1" hangingPunct="1">
                <a:defRPr/>
              </a:pPr>
              <a:t>‹#›</a:t>
            </a:fld>
            <a:endParaRPr lang="en-US" altLang="en-US" sz="525">
              <a:solidFill>
                <a:srgbClr val="3587FF"/>
              </a:solidFill>
            </a:endParaRPr>
          </a:p>
        </p:txBody>
      </p:sp>
    </p:spTree>
  </p:cSld>
  <p:clrMap bg1="dk1" tx1="lt1" bg2="dk2" tx2="lt2" accent1="accent1" accent2="accent2" accent3="accent3" accent4="accent4" accent5="accent5" accent6="accent6" hlink="hlink" folHlink="folHlink"/>
  <p:sldLayoutIdLst>
    <p:sldLayoutId id="2147487374" r:id="rId1"/>
  </p:sldLayoutIdLst>
  <p:transition spd="med">
    <p:fade/>
  </p:transition>
  <p:hf sldNum="0" hdr="0" ftr="0" dt="0"/>
  <p:txStyles>
    <p:titleStyle>
      <a:lvl1pPr algn="l" rtl="0" eaLnBrk="0" fontAlgn="base" hangingPunct="0">
        <a:lnSpc>
          <a:spcPct val="90000"/>
        </a:lnSpc>
        <a:spcBef>
          <a:spcPct val="0"/>
        </a:spcBef>
        <a:spcAft>
          <a:spcPct val="0"/>
        </a:spcAft>
        <a:defRPr sz="2400" kern="1200">
          <a:solidFill>
            <a:schemeClr val="tx2"/>
          </a:solidFill>
          <a:latin typeface="+mj-lt"/>
          <a:ea typeface="+mj-ea"/>
          <a:cs typeface="+mj-cs"/>
        </a:defRPr>
      </a:lvl1pPr>
      <a:lvl2pPr algn="l" rtl="0" eaLnBrk="0" fontAlgn="base" hangingPunct="0">
        <a:lnSpc>
          <a:spcPct val="90000"/>
        </a:lnSpc>
        <a:spcBef>
          <a:spcPct val="0"/>
        </a:spcBef>
        <a:spcAft>
          <a:spcPct val="0"/>
        </a:spcAft>
        <a:defRPr sz="2400">
          <a:solidFill>
            <a:schemeClr val="tx2"/>
          </a:solidFill>
          <a:latin typeface="Arial" pitchFamily="34" charset="0"/>
        </a:defRPr>
      </a:lvl2pPr>
      <a:lvl3pPr algn="l" rtl="0" eaLnBrk="0" fontAlgn="base" hangingPunct="0">
        <a:lnSpc>
          <a:spcPct val="90000"/>
        </a:lnSpc>
        <a:spcBef>
          <a:spcPct val="0"/>
        </a:spcBef>
        <a:spcAft>
          <a:spcPct val="0"/>
        </a:spcAft>
        <a:defRPr sz="2400">
          <a:solidFill>
            <a:schemeClr val="tx2"/>
          </a:solidFill>
          <a:latin typeface="Arial" pitchFamily="34" charset="0"/>
        </a:defRPr>
      </a:lvl3pPr>
      <a:lvl4pPr algn="l" rtl="0" eaLnBrk="0" fontAlgn="base" hangingPunct="0">
        <a:lnSpc>
          <a:spcPct val="90000"/>
        </a:lnSpc>
        <a:spcBef>
          <a:spcPct val="0"/>
        </a:spcBef>
        <a:spcAft>
          <a:spcPct val="0"/>
        </a:spcAft>
        <a:defRPr sz="2400">
          <a:solidFill>
            <a:schemeClr val="tx2"/>
          </a:solidFill>
          <a:latin typeface="Arial" pitchFamily="34" charset="0"/>
        </a:defRPr>
      </a:lvl4pPr>
      <a:lvl5pPr algn="l" rtl="0" eaLnBrk="0" fontAlgn="base" hangingPunct="0">
        <a:lnSpc>
          <a:spcPct val="90000"/>
        </a:lnSpc>
        <a:spcBef>
          <a:spcPct val="0"/>
        </a:spcBef>
        <a:spcAft>
          <a:spcPct val="0"/>
        </a:spcAft>
        <a:defRPr sz="2400">
          <a:solidFill>
            <a:schemeClr val="tx2"/>
          </a:solidFill>
          <a:latin typeface="Arial" pitchFamily="34" charset="0"/>
        </a:defRPr>
      </a:lvl5pPr>
      <a:lvl6pPr marL="342900" algn="l" rtl="0" fontAlgn="base">
        <a:lnSpc>
          <a:spcPct val="90000"/>
        </a:lnSpc>
        <a:spcBef>
          <a:spcPct val="0"/>
        </a:spcBef>
        <a:spcAft>
          <a:spcPct val="0"/>
        </a:spcAft>
        <a:defRPr sz="2400">
          <a:solidFill>
            <a:schemeClr val="tx2"/>
          </a:solidFill>
          <a:latin typeface="Arial" pitchFamily="34" charset="0"/>
        </a:defRPr>
      </a:lvl6pPr>
      <a:lvl7pPr marL="685800" algn="l" rtl="0" fontAlgn="base">
        <a:lnSpc>
          <a:spcPct val="90000"/>
        </a:lnSpc>
        <a:spcBef>
          <a:spcPct val="0"/>
        </a:spcBef>
        <a:spcAft>
          <a:spcPct val="0"/>
        </a:spcAft>
        <a:defRPr sz="2400">
          <a:solidFill>
            <a:schemeClr val="tx2"/>
          </a:solidFill>
          <a:latin typeface="Arial" pitchFamily="34" charset="0"/>
        </a:defRPr>
      </a:lvl7pPr>
      <a:lvl8pPr marL="1028700" algn="l" rtl="0" fontAlgn="base">
        <a:lnSpc>
          <a:spcPct val="90000"/>
        </a:lnSpc>
        <a:spcBef>
          <a:spcPct val="0"/>
        </a:spcBef>
        <a:spcAft>
          <a:spcPct val="0"/>
        </a:spcAft>
        <a:defRPr sz="2400">
          <a:solidFill>
            <a:schemeClr val="tx2"/>
          </a:solidFill>
          <a:latin typeface="Arial" pitchFamily="34" charset="0"/>
        </a:defRPr>
      </a:lvl8pPr>
      <a:lvl9pPr marL="1371600" algn="l" rtl="0" fontAlgn="base">
        <a:lnSpc>
          <a:spcPct val="90000"/>
        </a:lnSpc>
        <a:spcBef>
          <a:spcPct val="0"/>
        </a:spcBef>
        <a:spcAft>
          <a:spcPct val="0"/>
        </a:spcAft>
        <a:defRPr sz="2400">
          <a:solidFill>
            <a:schemeClr val="tx2"/>
          </a:solidFill>
          <a:latin typeface="Arial" pitchFamily="34" charset="0"/>
        </a:defRPr>
      </a:lvl9pPr>
    </p:titleStyle>
    <p:bodyStyle>
      <a:lvl1pPr marL="171450" indent="-171450" algn="l" rtl="0" eaLnBrk="0" fontAlgn="base" hangingPunct="0">
        <a:lnSpc>
          <a:spcPct val="90000"/>
        </a:lnSpc>
        <a:spcBef>
          <a:spcPts val="1125"/>
        </a:spcBef>
        <a:spcAft>
          <a:spcPct val="0"/>
        </a:spcAft>
        <a:buClr>
          <a:schemeClr val="tx2"/>
        </a:buClr>
        <a:buFont typeface="Arial" panose="020B0604020202020204" pitchFamily="34" charset="0"/>
        <a:buChar char="•"/>
        <a:defRPr sz="2100" kern="1200">
          <a:solidFill>
            <a:schemeClr val="tx1"/>
          </a:solidFill>
          <a:latin typeface="+mn-lt"/>
          <a:ea typeface="+mn-ea"/>
          <a:cs typeface="+mn-cs"/>
        </a:defRPr>
      </a:lvl1pPr>
      <a:lvl2pPr marL="519113" indent="-176213" algn="l" rtl="0" eaLnBrk="0" fontAlgn="base" hangingPunct="0">
        <a:lnSpc>
          <a:spcPct val="90000"/>
        </a:lnSpc>
        <a:spcBef>
          <a:spcPts val="450"/>
        </a:spcBef>
        <a:spcAft>
          <a:spcPct val="0"/>
        </a:spcAft>
        <a:buClr>
          <a:srgbClr val="78AFFF"/>
        </a:buClr>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lnSpc>
          <a:spcPct val="90000"/>
        </a:lnSpc>
        <a:spcBef>
          <a:spcPts val="450"/>
        </a:spcBef>
        <a:spcAft>
          <a:spcPct val="0"/>
        </a:spcAft>
        <a:buClr>
          <a:srgbClr val="78AFFF"/>
        </a:buClr>
        <a:buFont typeface="Arial" panose="020B0604020202020204" pitchFamily="34" charset="0"/>
        <a:buChar char="•"/>
        <a:defRPr sz="2100" kern="1200">
          <a:solidFill>
            <a:schemeClr val="tx1"/>
          </a:solidFill>
          <a:latin typeface="+mn-lt"/>
          <a:ea typeface="+mn-ea"/>
          <a:cs typeface="+mn-cs"/>
        </a:defRPr>
      </a:lvl3pPr>
      <a:lvl4pPr marL="1200150" indent="-171450" algn="l" rtl="0" eaLnBrk="0" fontAlgn="base" hangingPunct="0">
        <a:lnSpc>
          <a:spcPct val="90000"/>
        </a:lnSpc>
        <a:spcBef>
          <a:spcPts val="450"/>
        </a:spcBef>
        <a:spcAft>
          <a:spcPct val="0"/>
        </a:spcAft>
        <a:buClr>
          <a:srgbClr val="78AFFF"/>
        </a:buClr>
        <a:buFont typeface="Arial" panose="020B0604020202020204" pitchFamily="34" charset="0"/>
        <a:buChar char="•"/>
        <a:defRPr sz="2100" kern="1200">
          <a:solidFill>
            <a:schemeClr val="tx1"/>
          </a:solidFill>
          <a:latin typeface="+mn-lt"/>
          <a:ea typeface="+mn-ea"/>
          <a:cs typeface="+mn-cs"/>
        </a:defRPr>
      </a:lvl4pPr>
      <a:lvl5pPr marL="1543050" indent="-171450" algn="l" rtl="0" eaLnBrk="0" fontAlgn="base" hangingPunct="0">
        <a:lnSpc>
          <a:spcPct val="90000"/>
        </a:lnSpc>
        <a:spcBef>
          <a:spcPts val="450"/>
        </a:spcBef>
        <a:spcAft>
          <a:spcPct val="0"/>
        </a:spcAft>
        <a:buClr>
          <a:srgbClr val="78AFFF"/>
        </a:buClr>
        <a:buFont typeface="Arial" panose="020B0604020202020204" pitchFamily="34" charset="0"/>
        <a:buChar char="•"/>
        <a:defRPr sz="21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330C9F-FFA6-40EC-9498-9B9F6D8BE41D}"/>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4295CD-A553-4131-A0A1-0D067E9AB5E4}"/>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CCC217-A833-4816-90A5-3EF98CB5B8CE}"/>
              </a:ext>
            </a:extLst>
          </p:cNvPr>
          <p:cNvSpPr>
            <a:spLocks noChangeArrowheads="1"/>
          </p:cNvSpPr>
          <p:nvPr/>
        </p:nvSpPr>
        <p:spPr bwMode="auto">
          <a:xfrm>
            <a:off x="609600" y="0"/>
            <a:ext cx="11582400" cy="214313"/>
          </a:xfrm>
          <a:prstGeom prst="rect">
            <a:avLst/>
          </a:prstGeom>
          <a:solidFill>
            <a:schemeClr val="bg2"/>
          </a:solidFill>
          <a:ln>
            <a:noFill/>
          </a:ln>
          <a:effectLst/>
        </p:spPr>
        <p:txBody>
          <a:bodyPr wrap="none" lIns="68342" tIns="34173" rIns="68342" bIns="341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0AC65829-099D-4679-A981-2D9FCBE41BC2}"/>
              </a:ext>
            </a:extLst>
          </p:cNvPr>
          <p:cNvSpPr>
            <a:spLocks noGrp="1" noChangeArrowheads="1"/>
          </p:cNvSpPr>
          <p:nvPr>
            <p:ph type="dt" sz="half" idx="2"/>
          </p:nvPr>
        </p:nvSpPr>
        <p:spPr bwMode="auto">
          <a:xfrm>
            <a:off x="3048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75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34E1115-A5ED-4576-BC14-97DD68FD22A8}"/>
              </a:ext>
            </a:extLst>
          </p:cNvPr>
          <p:cNvSpPr>
            <a:spLocks noGrp="1" noChangeArrowheads="1"/>
          </p:cNvSpPr>
          <p:nvPr>
            <p:ph type="ftr" sz="quarter" idx="3"/>
          </p:nvPr>
        </p:nvSpPr>
        <p:spPr bwMode="auto">
          <a:xfrm>
            <a:off x="4165600" y="6553200"/>
            <a:ext cx="3860800" cy="152400"/>
          </a:xfrm>
          <a:prstGeom prst="rect">
            <a:avLst/>
          </a:prstGeom>
          <a:noFill/>
          <a:ln>
            <a:noFill/>
          </a:ln>
          <a:effectLst/>
        </p:spPr>
        <p:txBody>
          <a:bodyPr vert="horz" wrap="square" lIns="0" tIns="0" rIns="0" bIns="0" numCol="1" anchor="t" anchorCtr="0" compatLnSpc="1">
            <a:prstTxWarp prst="textNoShape">
              <a:avLst/>
            </a:prstTxWarp>
          </a:bodyPr>
          <a:lstStyle>
            <a:lvl1pPr algn="ctr" eaLnBrk="1" hangingPunct="1">
              <a:defRPr sz="75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7A580611-7D9D-4059-B91E-51851D9F0F58}"/>
              </a:ext>
            </a:extLst>
          </p:cNvPr>
          <p:cNvSpPr>
            <a:spLocks noGrp="1" noChangeArrowheads="1"/>
          </p:cNvSpPr>
          <p:nvPr>
            <p:ph type="sldNum" sz="quarter" idx="4"/>
          </p:nvPr>
        </p:nvSpPr>
        <p:spPr bwMode="auto">
          <a:xfrm>
            <a:off x="93472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750" b="1">
                <a:solidFill>
                  <a:schemeClr val="folHlink"/>
                </a:solidFill>
              </a:defRPr>
            </a:lvl1pPr>
          </a:lstStyle>
          <a:p>
            <a:pPr>
              <a:defRPr/>
            </a:pPr>
            <a:fld id="{FCEC72A5-96D3-4D61-B5F4-7CE287017574}" type="slidenum">
              <a:rPr lang="en-US" altLang="en-US"/>
              <a:pPr>
                <a:defRPr/>
              </a:pPr>
              <a:t>‹#›</a:t>
            </a:fld>
            <a:endParaRPr lang="en-US" altLang="en-US"/>
          </a:p>
        </p:txBody>
      </p:sp>
      <p:pic>
        <p:nvPicPr>
          <p:cNvPr id="1032" name="Picture 8" descr="MC-Bu-Bk 150">
            <a:extLst>
              <a:ext uri="{FF2B5EF4-FFF2-40B4-BE49-F238E27FC236}">
                <a16:creationId xmlns:a16="http://schemas.microsoft.com/office/drawing/2014/main" id="{C74D0F47-B758-4D00-966E-61216151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290" r:id="rId1"/>
  </p:sldLayoutIdLst>
  <p:transition/>
  <p:hf sldNum="0" hdr="0" ftr="0" dt="0"/>
  <p:txStyles>
    <p:titleStyle>
      <a:lvl1pPr algn="ctr" rtl="0" eaLnBrk="0" fontAlgn="base" hangingPunct="0">
        <a:lnSpc>
          <a:spcPct val="90000"/>
        </a:lnSpc>
        <a:spcBef>
          <a:spcPct val="0"/>
        </a:spcBef>
        <a:spcAft>
          <a:spcPct val="0"/>
        </a:spcAft>
        <a:defRPr sz="2700" b="1">
          <a:solidFill>
            <a:schemeClr val="tx2"/>
          </a:solidFill>
          <a:latin typeface="+mj-lt"/>
          <a:ea typeface="+mj-ea"/>
          <a:cs typeface="+mj-cs"/>
        </a:defRPr>
      </a:lvl1pPr>
      <a:lvl2pPr algn="ctr" rtl="0" eaLnBrk="0" fontAlgn="base" hangingPunct="0">
        <a:lnSpc>
          <a:spcPct val="90000"/>
        </a:lnSpc>
        <a:spcBef>
          <a:spcPct val="0"/>
        </a:spcBef>
        <a:spcAft>
          <a:spcPct val="0"/>
        </a:spcAft>
        <a:defRPr sz="2700" b="1">
          <a:solidFill>
            <a:schemeClr val="tx2"/>
          </a:solidFill>
          <a:latin typeface="Comic Sans MS" pitchFamily="66" charset="0"/>
        </a:defRPr>
      </a:lvl2pPr>
      <a:lvl3pPr algn="ctr" rtl="0" eaLnBrk="0" fontAlgn="base" hangingPunct="0">
        <a:lnSpc>
          <a:spcPct val="90000"/>
        </a:lnSpc>
        <a:spcBef>
          <a:spcPct val="0"/>
        </a:spcBef>
        <a:spcAft>
          <a:spcPct val="0"/>
        </a:spcAft>
        <a:defRPr sz="2700" b="1">
          <a:solidFill>
            <a:schemeClr val="tx2"/>
          </a:solidFill>
          <a:latin typeface="Comic Sans MS" pitchFamily="66" charset="0"/>
        </a:defRPr>
      </a:lvl3pPr>
      <a:lvl4pPr algn="ctr" rtl="0" eaLnBrk="0" fontAlgn="base" hangingPunct="0">
        <a:lnSpc>
          <a:spcPct val="90000"/>
        </a:lnSpc>
        <a:spcBef>
          <a:spcPct val="0"/>
        </a:spcBef>
        <a:spcAft>
          <a:spcPct val="0"/>
        </a:spcAft>
        <a:defRPr sz="2700" b="1">
          <a:solidFill>
            <a:schemeClr val="tx2"/>
          </a:solidFill>
          <a:latin typeface="Comic Sans MS" pitchFamily="66" charset="0"/>
        </a:defRPr>
      </a:lvl4pPr>
      <a:lvl5pPr algn="ctr" rtl="0" eaLnBrk="0" fontAlgn="base" hangingPunct="0">
        <a:lnSpc>
          <a:spcPct val="90000"/>
        </a:lnSpc>
        <a:spcBef>
          <a:spcPct val="0"/>
        </a:spcBef>
        <a:spcAft>
          <a:spcPct val="0"/>
        </a:spcAft>
        <a:defRPr sz="2700" b="1">
          <a:solidFill>
            <a:schemeClr val="tx2"/>
          </a:solidFill>
          <a:latin typeface="Comic Sans MS" pitchFamily="66" charset="0"/>
        </a:defRPr>
      </a:lvl5pPr>
      <a:lvl6pPr marL="341729" algn="ctr" rtl="0" eaLnBrk="0" fontAlgn="base" hangingPunct="0">
        <a:lnSpc>
          <a:spcPct val="90000"/>
        </a:lnSpc>
        <a:spcBef>
          <a:spcPct val="0"/>
        </a:spcBef>
        <a:spcAft>
          <a:spcPct val="0"/>
        </a:spcAft>
        <a:defRPr sz="2700" b="1">
          <a:solidFill>
            <a:schemeClr val="tx2"/>
          </a:solidFill>
          <a:latin typeface="Comic Sans MS" pitchFamily="66" charset="0"/>
        </a:defRPr>
      </a:lvl6pPr>
      <a:lvl7pPr marL="683456" algn="ctr" rtl="0" eaLnBrk="0" fontAlgn="base" hangingPunct="0">
        <a:lnSpc>
          <a:spcPct val="90000"/>
        </a:lnSpc>
        <a:spcBef>
          <a:spcPct val="0"/>
        </a:spcBef>
        <a:spcAft>
          <a:spcPct val="0"/>
        </a:spcAft>
        <a:defRPr sz="2700" b="1">
          <a:solidFill>
            <a:schemeClr val="tx2"/>
          </a:solidFill>
          <a:latin typeface="Comic Sans MS" pitchFamily="66" charset="0"/>
        </a:defRPr>
      </a:lvl7pPr>
      <a:lvl8pPr marL="1025183" algn="ctr" rtl="0" eaLnBrk="0" fontAlgn="base" hangingPunct="0">
        <a:lnSpc>
          <a:spcPct val="90000"/>
        </a:lnSpc>
        <a:spcBef>
          <a:spcPct val="0"/>
        </a:spcBef>
        <a:spcAft>
          <a:spcPct val="0"/>
        </a:spcAft>
        <a:defRPr sz="2700" b="1">
          <a:solidFill>
            <a:schemeClr val="tx2"/>
          </a:solidFill>
          <a:latin typeface="Comic Sans MS" pitchFamily="66" charset="0"/>
        </a:defRPr>
      </a:lvl8pPr>
      <a:lvl9pPr marL="1366909" algn="ctr" rtl="0" eaLnBrk="0" fontAlgn="base" hangingPunct="0">
        <a:lnSpc>
          <a:spcPct val="90000"/>
        </a:lnSpc>
        <a:spcBef>
          <a:spcPct val="0"/>
        </a:spcBef>
        <a:spcAft>
          <a:spcPct val="0"/>
        </a:spcAft>
        <a:defRPr sz="2700" b="1">
          <a:solidFill>
            <a:schemeClr val="tx2"/>
          </a:solidFill>
          <a:latin typeface="Comic Sans MS" pitchFamily="66" charset="0"/>
        </a:defRPr>
      </a:lvl9pPr>
    </p:titleStyle>
    <p:bodyStyle>
      <a:lvl1pPr marL="209550" indent="-209550"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mn-ea"/>
          <a:cs typeface="+mn-cs"/>
        </a:defRPr>
      </a:lvl1pPr>
      <a:lvl2pPr marL="641350" indent="-217488"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2pPr>
      <a:lvl3pPr marL="977900"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3pPr>
      <a:lvl4pPr marL="1323975"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4pPr>
      <a:lvl5pPr marL="1662113"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5pPr>
      <a:lvl6pPr marL="2005274"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6pPr>
      <a:lvl7pPr marL="2347002"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7pPr>
      <a:lvl8pPr marL="2688727"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8pPr>
      <a:lvl9pPr marL="3030455"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9pPr>
    </p:bodyStyle>
    <p:otherStyle>
      <a:defPPr>
        <a:defRPr lang="en-US"/>
      </a:defPPr>
      <a:lvl1pPr marL="0" algn="l" defTabSz="683456" rtl="0" eaLnBrk="1" latinLnBrk="0" hangingPunct="1">
        <a:defRPr sz="1350" kern="1200">
          <a:solidFill>
            <a:schemeClr val="tx1"/>
          </a:solidFill>
          <a:latin typeface="+mn-lt"/>
          <a:ea typeface="+mn-ea"/>
          <a:cs typeface="+mn-cs"/>
        </a:defRPr>
      </a:lvl1pPr>
      <a:lvl2pPr marL="341729" algn="l" defTabSz="683456" rtl="0" eaLnBrk="1" latinLnBrk="0" hangingPunct="1">
        <a:defRPr sz="1350" kern="1200">
          <a:solidFill>
            <a:schemeClr val="tx1"/>
          </a:solidFill>
          <a:latin typeface="+mn-lt"/>
          <a:ea typeface="+mn-ea"/>
          <a:cs typeface="+mn-cs"/>
        </a:defRPr>
      </a:lvl2pPr>
      <a:lvl3pPr marL="683456" algn="l" defTabSz="683456" rtl="0" eaLnBrk="1" latinLnBrk="0" hangingPunct="1">
        <a:defRPr sz="1350" kern="1200">
          <a:solidFill>
            <a:schemeClr val="tx1"/>
          </a:solidFill>
          <a:latin typeface="+mn-lt"/>
          <a:ea typeface="+mn-ea"/>
          <a:cs typeface="+mn-cs"/>
        </a:defRPr>
      </a:lvl3pPr>
      <a:lvl4pPr marL="1025183" algn="l" defTabSz="683456" rtl="0" eaLnBrk="1" latinLnBrk="0" hangingPunct="1">
        <a:defRPr sz="1350" kern="1200">
          <a:solidFill>
            <a:schemeClr val="tx1"/>
          </a:solidFill>
          <a:latin typeface="+mn-lt"/>
          <a:ea typeface="+mn-ea"/>
          <a:cs typeface="+mn-cs"/>
        </a:defRPr>
      </a:lvl4pPr>
      <a:lvl5pPr marL="1366909" algn="l" defTabSz="683456" rtl="0" eaLnBrk="1" latinLnBrk="0" hangingPunct="1">
        <a:defRPr sz="1350" kern="1200">
          <a:solidFill>
            <a:schemeClr val="tx1"/>
          </a:solidFill>
          <a:latin typeface="+mn-lt"/>
          <a:ea typeface="+mn-ea"/>
          <a:cs typeface="+mn-cs"/>
        </a:defRPr>
      </a:lvl5pPr>
      <a:lvl6pPr marL="1708637" algn="l" defTabSz="683456" rtl="0" eaLnBrk="1" latinLnBrk="0" hangingPunct="1">
        <a:defRPr sz="1350" kern="1200">
          <a:solidFill>
            <a:schemeClr val="tx1"/>
          </a:solidFill>
          <a:latin typeface="+mn-lt"/>
          <a:ea typeface="+mn-ea"/>
          <a:cs typeface="+mn-cs"/>
        </a:defRPr>
      </a:lvl6pPr>
      <a:lvl7pPr marL="2050365" algn="l" defTabSz="683456" rtl="0" eaLnBrk="1" latinLnBrk="0" hangingPunct="1">
        <a:defRPr sz="1350" kern="1200">
          <a:solidFill>
            <a:schemeClr val="tx1"/>
          </a:solidFill>
          <a:latin typeface="+mn-lt"/>
          <a:ea typeface="+mn-ea"/>
          <a:cs typeface="+mn-cs"/>
        </a:defRPr>
      </a:lvl7pPr>
      <a:lvl8pPr marL="2392086" algn="l" defTabSz="683456" rtl="0" eaLnBrk="1" latinLnBrk="0" hangingPunct="1">
        <a:defRPr sz="1350" kern="1200">
          <a:solidFill>
            <a:schemeClr val="tx1"/>
          </a:solidFill>
          <a:latin typeface="+mn-lt"/>
          <a:ea typeface="+mn-ea"/>
          <a:cs typeface="+mn-cs"/>
        </a:defRPr>
      </a:lvl8pPr>
      <a:lvl9pPr marL="2733818" algn="l" defTabSz="683456"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330C9F-FFA6-40EC-9498-9B9F6D8BE41D}"/>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4295CD-A553-4131-A0A1-0D067E9AB5E4}"/>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CCC217-A833-4816-90A5-3EF98CB5B8CE}"/>
              </a:ext>
            </a:extLst>
          </p:cNvPr>
          <p:cNvSpPr>
            <a:spLocks noChangeArrowheads="1"/>
          </p:cNvSpPr>
          <p:nvPr/>
        </p:nvSpPr>
        <p:spPr bwMode="auto">
          <a:xfrm>
            <a:off x="609600" y="0"/>
            <a:ext cx="11582400" cy="214313"/>
          </a:xfrm>
          <a:prstGeom prst="rect">
            <a:avLst/>
          </a:prstGeom>
          <a:solidFill>
            <a:schemeClr val="bg2"/>
          </a:solidFill>
          <a:ln>
            <a:noFill/>
          </a:ln>
          <a:effectLst/>
        </p:spPr>
        <p:txBody>
          <a:bodyPr wrap="none" lIns="68342" tIns="34173" rIns="68342" bIns="341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0AC65829-099D-4679-A981-2D9FCBE41BC2}"/>
              </a:ext>
            </a:extLst>
          </p:cNvPr>
          <p:cNvSpPr>
            <a:spLocks noGrp="1" noChangeArrowheads="1"/>
          </p:cNvSpPr>
          <p:nvPr>
            <p:ph type="dt" sz="half" idx="2"/>
          </p:nvPr>
        </p:nvSpPr>
        <p:spPr bwMode="auto">
          <a:xfrm>
            <a:off x="3048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75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34E1115-A5ED-4576-BC14-97DD68FD22A8}"/>
              </a:ext>
            </a:extLst>
          </p:cNvPr>
          <p:cNvSpPr>
            <a:spLocks noGrp="1" noChangeArrowheads="1"/>
          </p:cNvSpPr>
          <p:nvPr>
            <p:ph type="ftr" sz="quarter" idx="3"/>
          </p:nvPr>
        </p:nvSpPr>
        <p:spPr bwMode="auto">
          <a:xfrm>
            <a:off x="4165600" y="6553200"/>
            <a:ext cx="3860800" cy="152400"/>
          </a:xfrm>
          <a:prstGeom prst="rect">
            <a:avLst/>
          </a:prstGeom>
          <a:noFill/>
          <a:ln>
            <a:noFill/>
          </a:ln>
          <a:effectLst/>
        </p:spPr>
        <p:txBody>
          <a:bodyPr vert="horz" wrap="square" lIns="0" tIns="0" rIns="0" bIns="0" numCol="1" anchor="t" anchorCtr="0" compatLnSpc="1">
            <a:prstTxWarp prst="textNoShape">
              <a:avLst/>
            </a:prstTxWarp>
          </a:bodyPr>
          <a:lstStyle>
            <a:lvl1pPr algn="ctr" eaLnBrk="1" hangingPunct="1">
              <a:defRPr sz="75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7A580611-7D9D-4059-B91E-51851D9F0F58}"/>
              </a:ext>
            </a:extLst>
          </p:cNvPr>
          <p:cNvSpPr>
            <a:spLocks noGrp="1" noChangeArrowheads="1"/>
          </p:cNvSpPr>
          <p:nvPr>
            <p:ph type="sldNum" sz="quarter" idx="4"/>
          </p:nvPr>
        </p:nvSpPr>
        <p:spPr bwMode="auto">
          <a:xfrm>
            <a:off x="93472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750" b="1">
                <a:solidFill>
                  <a:schemeClr val="folHlink"/>
                </a:solidFill>
              </a:defRPr>
            </a:lvl1pPr>
          </a:lstStyle>
          <a:p>
            <a:pPr>
              <a:defRPr/>
            </a:pPr>
            <a:fld id="{FCEC72A5-96D3-4D61-B5F4-7CE287017574}" type="slidenum">
              <a:rPr lang="en-US" altLang="en-US"/>
              <a:pPr>
                <a:defRPr/>
              </a:pPr>
              <a:t>‹#›</a:t>
            </a:fld>
            <a:endParaRPr lang="en-US" altLang="en-US"/>
          </a:p>
        </p:txBody>
      </p:sp>
      <p:pic>
        <p:nvPicPr>
          <p:cNvPr id="1032" name="Picture 8" descr="MC-Bu-Bk 150">
            <a:extLst>
              <a:ext uri="{FF2B5EF4-FFF2-40B4-BE49-F238E27FC236}">
                <a16:creationId xmlns:a16="http://schemas.microsoft.com/office/drawing/2014/main" id="{C74D0F47-B758-4D00-966E-61216151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78" r:id="rId1"/>
  </p:sldLayoutIdLst>
  <p:transition/>
  <p:hf sldNum="0" hdr="0" ftr="0" dt="0"/>
  <p:txStyles>
    <p:titleStyle>
      <a:lvl1pPr algn="ctr" rtl="0" eaLnBrk="0" fontAlgn="base" hangingPunct="0">
        <a:lnSpc>
          <a:spcPct val="90000"/>
        </a:lnSpc>
        <a:spcBef>
          <a:spcPct val="0"/>
        </a:spcBef>
        <a:spcAft>
          <a:spcPct val="0"/>
        </a:spcAft>
        <a:defRPr sz="2700" b="1">
          <a:solidFill>
            <a:schemeClr val="tx2"/>
          </a:solidFill>
          <a:latin typeface="+mj-lt"/>
          <a:ea typeface="+mj-ea"/>
          <a:cs typeface="+mj-cs"/>
        </a:defRPr>
      </a:lvl1pPr>
      <a:lvl2pPr algn="ctr" rtl="0" eaLnBrk="0" fontAlgn="base" hangingPunct="0">
        <a:lnSpc>
          <a:spcPct val="90000"/>
        </a:lnSpc>
        <a:spcBef>
          <a:spcPct val="0"/>
        </a:spcBef>
        <a:spcAft>
          <a:spcPct val="0"/>
        </a:spcAft>
        <a:defRPr sz="2700" b="1">
          <a:solidFill>
            <a:schemeClr val="tx2"/>
          </a:solidFill>
          <a:latin typeface="Comic Sans MS" pitchFamily="66" charset="0"/>
        </a:defRPr>
      </a:lvl2pPr>
      <a:lvl3pPr algn="ctr" rtl="0" eaLnBrk="0" fontAlgn="base" hangingPunct="0">
        <a:lnSpc>
          <a:spcPct val="90000"/>
        </a:lnSpc>
        <a:spcBef>
          <a:spcPct val="0"/>
        </a:spcBef>
        <a:spcAft>
          <a:spcPct val="0"/>
        </a:spcAft>
        <a:defRPr sz="2700" b="1">
          <a:solidFill>
            <a:schemeClr val="tx2"/>
          </a:solidFill>
          <a:latin typeface="Comic Sans MS" pitchFamily="66" charset="0"/>
        </a:defRPr>
      </a:lvl3pPr>
      <a:lvl4pPr algn="ctr" rtl="0" eaLnBrk="0" fontAlgn="base" hangingPunct="0">
        <a:lnSpc>
          <a:spcPct val="90000"/>
        </a:lnSpc>
        <a:spcBef>
          <a:spcPct val="0"/>
        </a:spcBef>
        <a:spcAft>
          <a:spcPct val="0"/>
        </a:spcAft>
        <a:defRPr sz="2700" b="1">
          <a:solidFill>
            <a:schemeClr val="tx2"/>
          </a:solidFill>
          <a:latin typeface="Comic Sans MS" pitchFamily="66" charset="0"/>
        </a:defRPr>
      </a:lvl4pPr>
      <a:lvl5pPr algn="ctr" rtl="0" eaLnBrk="0" fontAlgn="base" hangingPunct="0">
        <a:lnSpc>
          <a:spcPct val="90000"/>
        </a:lnSpc>
        <a:spcBef>
          <a:spcPct val="0"/>
        </a:spcBef>
        <a:spcAft>
          <a:spcPct val="0"/>
        </a:spcAft>
        <a:defRPr sz="2700" b="1">
          <a:solidFill>
            <a:schemeClr val="tx2"/>
          </a:solidFill>
          <a:latin typeface="Comic Sans MS" pitchFamily="66" charset="0"/>
        </a:defRPr>
      </a:lvl5pPr>
      <a:lvl6pPr marL="341729" algn="ctr" rtl="0" eaLnBrk="0" fontAlgn="base" hangingPunct="0">
        <a:lnSpc>
          <a:spcPct val="90000"/>
        </a:lnSpc>
        <a:spcBef>
          <a:spcPct val="0"/>
        </a:spcBef>
        <a:spcAft>
          <a:spcPct val="0"/>
        </a:spcAft>
        <a:defRPr sz="2700" b="1">
          <a:solidFill>
            <a:schemeClr val="tx2"/>
          </a:solidFill>
          <a:latin typeface="Comic Sans MS" pitchFamily="66" charset="0"/>
        </a:defRPr>
      </a:lvl6pPr>
      <a:lvl7pPr marL="683456" algn="ctr" rtl="0" eaLnBrk="0" fontAlgn="base" hangingPunct="0">
        <a:lnSpc>
          <a:spcPct val="90000"/>
        </a:lnSpc>
        <a:spcBef>
          <a:spcPct val="0"/>
        </a:spcBef>
        <a:spcAft>
          <a:spcPct val="0"/>
        </a:spcAft>
        <a:defRPr sz="2700" b="1">
          <a:solidFill>
            <a:schemeClr val="tx2"/>
          </a:solidFill>
          <a:latin typeface="Comic Sans MS" pitchFamily="66" charset="0"/>
        </a:defRPr>
      </a:lvl7pPr>
      <a:lvl8pPr marL="1025183" algn="ctr" rtl="0" eaLnBrk="0" fontAlgn="base" hangingPunct="0">
        <a:lnSpc>
          <a:spcPct val="90000"/>
        </a:lnSpc>
        <a:spcBef>
          <a:spcPct val="0"/>
        </a:spcBef>
        <a:spcAft>
          <a:spcPct val="0"/>
        </a:spcAft>
        <a:defRPr sz="2700" b="1">
          <a:solidFill>
            <a:schemeClr val="tx2"/>
          </a:solidFill>
          <a:latin typeface="Comic Sans MS" pitchFamily="66" charset="0"/>
        </a:defRPr>
      </a:lvl8pPr>
      <a:lvl9pPr marL="1366909" algn="ctr" rtl="0" eaLnBrk="0" fontAlgn="base" hangingPunct="0">
        <a:lnSpc>
          <a:spcPct val="90000"/>
        </a:lnSpc>
        <a:spcBef>
          <a:spcPct val="0"/>
        </a:spcBef>
        <a:spcAft>
          <a:spcPct val="0"/>
        </a:spcAft>
        <a:defRPr sz="2700" b="1">
          <a:solidFill>
            <a:schemeClr val="tx2"/>
          </a:solidFill>
          <a:latin typeface="Comic Sans MS" pitchFamily="66" charset="0"/>
        </a:defRPr>
      </a:lvl9pPr>
    </p:titleStyle>
    <p:bodyStyle>
      <a:lvl1pPr marL="209550" indent="-209550"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mn-ea"/>
          <a:cs typeface="+mn-cs"/>
        </a:defRPr>
      </a:lvl1pPr>
      <a:lvl2pPr marL="641350" indent="-217488"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2pPr>
      <a:lvl3pPr marL="977900"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3pPr>
      <a:lvl4pPr marL="1323975"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4pPr>
      <a:lvl5pPr marL="1662113"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5pPr>
      <a:lvl6pPr marL="2005274"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6pPr>
      <a:lvl7pPr marL="2347002"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7pPr>
      <a:lvl8pPr marL="2688727"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8pPr>
      <a:lvl9pPr marL="3030455"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9pPr>
    </p:bodyStyle>
    <p:otherStyle>
      <a:defPPr>
        <a:defRPr lang="en-US"/>
      </a:defPPr>
      <a:lvl1pPr marL="0" algn="l" defTabSz="683456" rtl="0" eaLnBrk="1" latinLnBrk="0" hangingPunct="1">
        <a:defRPr sz="1350" kern="1200">
          <a:solidFill>
            <a:schemeClr val="tx1"/>
          </a:solidFill>
          <a:latin typeface="+mn-lt"/>
          <a:ea typeface="+mn-ea"/>
          <a:cs typeface="+mn-cs"/>
        </a:defRPr>
      </a:lvl1pPr>
      <a:lvl2pPr marL="341729" algn="l" defTabSz="683456" rtl="0" eaLnBrk="1" latinLnBrk="0" hangingPunct="1">
        <a:defRPr sz="1350" kern="1200">
          <a:solidFill>
            <a:schemeClr val="tx1"/>
          </a:solidFill>
          <a:latin typeface="+mn-lt"/>
          <a:ea typeface="+mn-ea"/>
          <a:cs typeface="+mn-cs"/>
        </a:defRPr>
      </a:lvl2pPr>
      <a:lvl3pPr marL="683456" algn="l" defTabSz="683456" rtl="0" eaLnBrk="1" latinLnBrk="0" hangingPunct="1">
        <a:defRPr sz="1350" kern="1200">
          <a:solidFill>
            <a:schemeClr val="tx1"/>
          </a:solidFill>
          <a:latin typeface="+mn-lt"/>
          <a:ea typeface="+mn-ea"/>
          <a:cs typeface="+mn-cs"/>
        </a:defRPr>
      </a:lvl3pPr>
      <a:lvl4pPr marL="1025183" algn="l" defTabSz="683456" rtl="0" eaLnBrk="1" latinLnBrk="0" hangingPunct="1">
        <a:defRPr sz="1350" kern="1200">
          <a:solidFill>
            <a:schemeClr val="tx1"/>
          </a:solidFill>
          <a:latin typeface="+mn-lt"/>
          <a:ea typeface="+mn-ea"/>
          <a:cs typeface="+mn-cs"/>
        </a:defRPr>
      </a:lvl4pPr>
      <a:lvl5pPr marL="1366909" algn="l" defTabSz="683456" rtl="0" eaLnBrk="1" latinLnBrk="0" hangingPunct="1">
        <a:defRPr sz="1350" kern="1200">
          <a:solidFill>
            <a:schemeClr val="tx1"/>
          </a:solidFill>
          <a:latin typeface="+mn-lt"/>
          <a:ea typeface="+mn-ea"/>
          <a:cs typeface="+mn-cs"/>
        </a:defRPr>
      </a:lvl5pPr>
      <a:lvl6pPr marL="1708637" algn="l" defTabSz="683456" rtl="0" eaLnBrk="1" latinLnBrk="0" hangingPunct="1">
        <a:defRPr sz="1350" kern="1200">
          <a:solidFill>
            <a:schemeClr val="tx1"/>
          </a:solidFill>
          <a:latin typeface="+mn-lt"/>
          <a:ea typeface="+mn-ea"/>
          <a:cs typeface="+mn-cs"/>
        </a:defRPr>
      </a:lvl6pPr>
      <a:lvl7pPr marL="2050365" algn="l" defTabSz="683456" rtl="0" eaLnBrk="1" latinLnBrk="0" hangingPunct="1">
        <a:defRPr sz="1350" kern="1200">
          <a:solidFill>
            <a:schemeClr val="tx1"/>
          </a:solidFill>
          <a:latin typeface="+mn-lt"/>
          <a:ea typeface="+mn-ea"/>
          <a:cs typeface="+mn-cs"/>
        </a:defRPr>
      </a:lvl7pPr>
      <a:lvl8pPr marL="2392086" algn="l" defTabSz="683456" rtl="0" eaLnBrk="1" latinLnBrk="0" hangingPunct="1">
        <a:defRPr sz="1350" kern="1200">
          <a:solidFill>
            <a:schemeClr val="tx1"/>
          </a:solidFill>
          <a:latin typeface="+mn-lt"/>
          <a:ea typeface="+mn-ea"/>
          <a:cs typeface="+mn-cs"/>
        </a:defRPr>
      </a:lvl8pPr>
      <a:lvl9pPr marL="2733818" algn="l" defTabSz="683456"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330C9F-FFA6-40EC-9498-9B9F6D8BE41D}"/>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4295CD-A553-4131-A0A1-0D067E9AB5E4}"/>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CCC217-A833-4816-90A5-3EF98CB5B8CE}"/>
              </a:ext>
            </a:extLst>
          </p:cNvPr>
          <p:cNvSpPr>
            <a:spLocks noChangeArrowheads="1"/>
          </p:cNvSpPr>
          <p:nvPr/>
        </p:nvSpPr>
        <p:spPr bwMode="auto">
          <a:xfrm>
            <a:off x="609600" y="0"/>
            <a:ext cx="11582400" cy="214313"/>
          </a:xfrm>
          <a:prstGeom prst="rect">
            <a:avLst/>
          </a:prstGeom>
          <a:solidFill>
            <a:schemeClr val="bg2"/>
          </a:solidFill>
          <a:ln>
            <a:noFill/>
          </a:ln>
          <a:effectLst/>
        </p:spPr>
        <p:txBody>
          <a:bodyPr wrap="none" lIns="68342" tIns="34173" rIns="68342" bIns="341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0AC65829-099D-4679-A981-2D9FCBE41BC2}"/>
              </a:ext>
            </a:extLst>
          </p:cNvPr>
          <p:cNvSpPr>
            <a:spLocks noGrp="1" noChangeArrowheads="1"/>
          </p:cNvSpPr>
          <p:nvPr>
            <p:ph type="dt" sz="half" idx="2"/>
          </p:nvPr>
        </p:nvSpPr>
        <p:spPr bwMode="auto">
          <a:xfrm>
            <a:off x="3048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75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34E1115-A5ED-4576-BC14-97DD68FD22A8}"/>
              </a:ext>
            </a:extLst>
          </p:cNvPr>
          <p:cNvSpPr>
            <a:spLocks noGrp="1" noChangeArrowheads="1"/>
          </p:cNvSpPr>
          <p:nvPr>
            <p:ph type="ftr" sz="quarter" idx="3"/>
          </p:nvPr>
        </p:nvSpPr>
        <p:spPr bwMode="auto">
          <a:xfrm>
            <a:off x="4165600" y="6553200"/>
            <a:ext cx="3860800" cy="152400"/>
          </a:xfrm>
          <a:prstGeom prst="rect">
            <a:avLst/>
          </a:prstGeom>
          <a:noFill/>
          <a:ln>
            <a:noFill/>
          </a:ln>
          <a:effectLst/>
        </p:spPr>
        <p:txBody>
          <a:bodyPr vert="horz" wrap="square" lIns="0" tIns="0" rIns="0" bIns="0" numCol="1" anchor="t" anchorCtr="0" compatLnSpc="1">
            <a:prstTxWarp prst="textNoShape">
              <a:avLst/>
            </a:prstTxWarp>
          </a:bodyPr>
          <a:lstStyle>
            <a:lvl1pPr algn="ctr" eaLnBrk="1" hangingPunct="1">
              <a:defRPr sz="75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7A580611-7D9D-4059-B91E-51851D9F0F58}"/>
              </a:ext>
            </a:extLst>
          </p:cNvPr>
          <p:cNvSpPr>
            <a:spLocks noGrp="1" noChangeArrowheads="1"/>
          </p:cNvSpPr>
          <p:nvPr>
            <p:ph type="sldNum" sz="quarter" idx="4"/>
          </p:nvPr>
        </p:nvSpPr>
        <p:spPr bwMode="auto">
          <a:xfrm>
            <a:off x="93472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750" b="1">
                <a:solidFill>
                  <a:schemeClr val="folHlink"/>
                </a:solidFill>
              </a:defRPr>
            </a:lvl1pPr>
          </a:lstStyle>
          <a:p>
            <a:pPr>
              <a:defRPr/>
            </a:pPr>
            <a:fld id="{FCEC72A5-96D3-4D61-B5F4-7CE287017574}" type="slidenum">
              <a:rPr lang="en-US" altLang="en-US"/>
              <a:pPr>
                <a:defRPr/>
              </a:pPr>
              <a:t>‹#›</a:t>
            </a:fld>
            <a:endParaRPr lang="en-US" altLang="en-US"/>
          </a:p>
        </p:txBody>
      </p:sp>
      <p:pic>
        <p:nvPicPr>
          <p:cNvPr id="1032" name="Picture 8" descr="MC-Bu-Bk 150">
            <a:extLst>
              <a:ext uri="{FF2B5EF4-FFF2-40B4-BE49-F238E27FC236}">
                <a16:creationId xmlns:a16="http://schemas.microsoft.com/office/drawing/2014/main" id="{C74D0F47-B758-4D00-966E-61216151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295" r:id="rId1"/>
  </p:sldLayoutIdLst>
  <p:transition/>
  <p:hf sldNum="0" hdr="0" ftr="0" dt="0"/>
  <p:txStyles>
    <p:titleStyle>
      <a:lvl1pPr algn="ctr" rtl="0" eaLnBrk="0" fontAlgn="base" hangingPunct="0">
        <a:lnSpc>
          <a:spcPct val="90000"/>
        </a:lnSpc>
        <a:spcBef>
          <a:spcPct val="0"/>
        </a:spcBef>
        <a:spcAft>
          <a:spcPct val="0"/>
        </a:spcAft>
        <a:defRPr sz="2700" b="1">
          <a:solidFill>
            <a:schemeClr val="tx2"/>
          </a:solidFill>
          <a:latin typeface="+mj-lt"/>
          <a:ea typeface="+mj-ea"/>
          <a:cs typeface="+mj-cs"/>
        </a:defRPr>
      </a:lvl1pPr>
      <a:lvl2pPr algn="ctr" rtl="0" eaLnBrk="0" fontAlgn="base" hangingPunct="0">
        <a:lnSpc>
          <a:spcPct val="90000"/>
        </a:lnSpc>
        <a:spcBef>
          <a:spcPct val="0"/>
        </a:spcBef>
        <a:spcAft>
          <a:spcPct val="0"/>
        </a:spcAft>
        <a:defRPr sz="2700" b="1">
          <a:solidFill>
            <a:schemeClr val="tx2"/>
          </a:solidFill>
          <a:latin typeface="Comic Sans MS" pitchFamily="66" charset="0"/>
        </a:defRPr>
      </a:lvl2pPr>
      <a:lvl3pPr algn="ctr" rtl="0" eaLnBrk="0" fontAlgn="base" hangingPunct="0">
        <a:lnSpc>
          <a:spcPct val="90000"/>
        </a:lnSpc>
        <a:spcBef>
          <a:spcPct val="0"/>
        </a:spcBef>
        <a:spcAft>
          <a:spcPct val="0"/>
        </a:spcAft>
        <a:defRPr sz="2700" b="1">
          <a:solidFill>
            <a:schemeClr val="tx2"/>
          </a:solidFill>
          <a:latin typeface="Comic Sans MS" pitchFamily="66" charset="0"/>
        </a:defRPr>
      </a:lvl3pPr>
      <a:lvl4pPr algn="ctr" rtl="0" eaLnBrk="0" fontAlgn="base" hangingPunct="0">
        <a:lnSpc>
          <a:spcPct val="90000"/>
        </a:lnSpc>
        <a:spcBef>
          <a:spcPct val="0"/>
        </a:spcBef>
        <a:spcAft>
          <a:spcPct val="0"/>
        </a:spcAft>
        <a:defRPr sz="2700" b="1">
          <a:solidFill>
            <a:schemeClr val="tx2"/>
          </a:solidFill>
          <a:latin typeface="Comic Sans MS" pitchFamily="66" charset="0"/>
        </a:defRPr>
      </a:lvl4pPr>
      <a:lvl5pPr algn="ctr" rtl="0" eaLnBrk="0" fontAlgn="base" hangingPunct="0">
        <a:lnSpc>
          <a:spcPct val="90000"/>
        </a:lnSpc>
        <a:spcBef>
          <a:spcPct val="0"/>
        </a:spcBef>
        <a:spcAft>
          <a:spcPct val="0"/>
        </a:spcAft>
        <a:defRPr sz="2700" b="1">
          <a:solidFill>
            <a:schemeClr val="tx2"/>
          </a:solidFill>
          <a:latin typeface="Comic Sans MS" pitchFamily="66" charset="0"/>
        </a:defRPr>
      </a:lvl5pPr>
      <a:lvl6pPr marL="341729" algn="ctr" rtl="0" eaLnBrk="0" fontAlgn="base" hangingPunct="0">
        <a:lnSpc>
          <a:spcPct val="90000"/>
        </a:lnSpc>
        <a:spcBef>
          <a:spcPct val="0"/>
        </a:spcBef>
        <a:spcAft>
          <a:spcPct val="0"/>
        </a:spcAft>
        <a:defRPr sz="2700" b="1">
          <a:solidFill>
            <a:schemeClr val="tx2"/>
          </a:solidFill>
          <a:latin typeface="Comic Sans MS" pitchFamily="66" charset="0"/>
        </a:defRPr>
      </a:lvl6pPr>
      <a:lvl7pPr marL="683456" algn="ctr" rtl="0" eaLnBrk="0" fontAlgn="base" hangingPunct="0">
        <a:lnSpc>
          <a:spcPct val="90000"/>
        </a:lnSpc>
        <a:spcBef>
          <a:spcPct val="0"/>
        </a:spcBef>
        <a:spcAft>
          <a:spcPct val="0"/>
        </a:spcAft>
        <a:defRPr sz="2700" b="1">
          <a:solidFill>
            <a:schemeClr val="tx2"/>
          </a:solidFill>
          <a:latin typeface="Comic Sans MS" pitchFamily="66" charset="0"/>
        </a:defRPr>
      </a:lvl7pPr>
      <a:lvl8pPr marL="1025183" algn="ctr" rtl="0" eaLnBrk="0" fontAlgn="base" hangingPunct="0">
        <a:lnSpc>
          <a:spcPct val="90000"/>
        </a:lnSpc>
        <a:spcBef>
          <a:spcPct val="0"/>
        </a:spcBef>
        <a:spcAft>
          <a:spcPct val="0"/>
        </a:spcAft>
        <a:defRPr sz="2700" b="1">
          <a:solidFill>
            <a:schemeClr val="tx2"/>
          </a:solidFill>
          <a:latin typeface="Comic Sans MS" pitchFamily="66" charset="0"/>
        </a:defRPr>
      </a:lvl8pPr>
      <a:lvl9pPr marL="1366909" algn="ctr" rtl="0" eaLnBrk="0" fontAlgn="base" hangingPunct="0">
        <a:lnSpc>
          <a:spcPct val="90000"/>
        </a:lnSpc>
        <a:spcBef>
          <a:spcPct val="0"/>
        </a:spcBef>
        <a:spcAft>
          <a:spcPct val="0"/>
        </a:spcAft>
        <a:defRPr sz="2700" b="1">
          <a:solidFill>
            <a:schemeClr val="tx2"/>
          </a:solidFill>
          <a:latin typeface="Comic Sans MS" pitchFamily="66" charset="0"/>
        </a:defRPr>
      </a:lvl9pPr>
    </p:titleStyle>
    <p:bodyStyle>
      <a:lvl1pPr marL="209550" indent="-209550"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mn-ea"/>
          <a:cs typeface="+mn-cs"/>
        </a:defRPr>
      </a:lvl1pPr>
      <a:lvl2pPr marL="641350" indent="-217488"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2pPr>
      <a:lvl3pPr marL="977900"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3pPr>
      <a:lvl4pPr marL="1323975"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4pPr>
      <a:lvl5pPr marL="1662113"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5pPr>
      <a:lvl6pPr marL="2005274"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6pPr>
      <a:lvl7pPr marL="2347002"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7pPr>
      <a:lvl8pPr marL="2688727"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8pPr>
      <a:lvl9pPr marL="3030455"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9pPr>
    </p:bodyStyle>
    <p:otherStyle>
      <a:defPPr>
        <a:defRPr lang="en-US"/>
      </a:defPPr>
      <a:lvl1pPr marL="0" algn="l" defTabSz="683456" rtl="0" eaLnBrk="1" latinLnBrk="0" hangingPunct="1">
        <a:defRPr sz="1350" kern="1200">
          <a:solidFill>
            <a:schemeClr val="tx1"/>
          </a:solidFill>
          <a:latin typeface="+mn-lt"/>
          <a:ea typeface="+mn-ea"/>
          <a:cs typeface="+mn-cs"/>
        </a:defRPr>
      </a:lvl1pPr>
      <a:lvl2pPr marL="341729" algn="l" defTabSz="683456" rtl="0" eaLnBrk="1" latinLnBrk="0" hangingPunct="1">
        <a:defRPr sz="1350" kern="1200">
          <a:solidFill>
            <a:schemeClr val="tx1"/>
          </a:solidFill>
          <a:latin typeface="+mn-lt"/>
          <a:ea typeface="+mn-ea"/>
          <a:cs typeface="+mn-cs"/>
        </a:defRPr>
      </a:lvl2pPr>
      <a:lvl3pPr marL="683456" algn="l" defTabSz="683456" rtl="0" eaLnBrk="1" latinLnBrk="0" hangingPunct="1">
        <a:defRPr sz="1350" kern="1200">
          <a:solidFill>
            <a:schemeClr val="tx1"/>
          </a:solidFill>
          <a:latin typeface="+mn-lt"/>
          <a:ea typeface="+mn-ea"/>
          <a:cs typeface="+mn-cs"/>
        </a:defRPr>
      </a:lvl3pPr>
      <a:lvl4pPr marL="1025183" algn="l" defTabSz="683456" rtl="0" eaLnBrk="1" latinLnBrk="0" hangingPunct="1">
        <a:defRPr sz="1350" kern="1200">
          <a:solidFill>
            <a:schemeClr val="tx1"/>
          </a:solidFill>
          <a:latin typeface="+mn-lt"/>
          <a:ea typeface="+mn-ea"/>
          <a:cs typeface="+mn-cs"/>
        </a:defRPr>
      </a:lvl4pPr>
      <a:lvl5pPr marL="1366909" algn="l" defTabSz="683456" rtl="0" eaLnBrk="1" latinLnBrk="0" hangingPunct="1">
        <a:defRPr sz="1350" kern="1200">
          <a:solidFill>
            <a:schemeClr val="tx1"/>
          </a:solidFill>
          <a:latin typeface="+mn-lt"/>
          <a:ea typeface="+mn-ea"/>
          <a:cs typeface="+mn-cs"/>
        </a:defRPr>
      </a:lvl5pPr>
      <a:lvl6pPr marL="1708637" algn="l" defTabSz="683456" rtl="0" eaLnBrk="1" latinLnBrk="0" hangingPunct="1">
        <a:defRPr sz="1350" kern="1200">
          <a:solidFill>
            <a:schemeClr val="tx1"/>
          </a:solidFill>
          <a:latin typeface="+mn-lt"/>
          <a:ea typeface="+mn-ea"/>
          <a:cs typeface="+mn-cs"/>
        </a:defRPr>
      </a:lvl6pPr>
      <a:lvl7pPr marL="2050365" algn="l" defTabSz="683456" rtl="0" eaLnBrk="1" latinLnBrk="0" hangingPunct="1">
        <a:defRPr sz="1350" kern="1200">
          <a:solidFill>
            <a:schemeClr val="tx1"/>
          </a:solidFill>
          <a:latin typeface="+mn-lt"/>
          <a:ea typeface="+mn-ea"/>
          <a:cs typeface="+mn-cs"/>
        </a:defRPr>
      </a:lvl7pPr>
      <a:lvl8pPr marL="2392086" algn="l" defTabSz="683456" rtl="0" eaLnBrk="1" latinLnBrk="0" hangingPunct="1">
        <a:defRPr sz="1350" kern="1200">
          <a:solidFill>
            <a:schemeClr val="tx1"/>
          </a:solidFill>
          <a:latin typeface="+mn-lt"/>
          <a:ea typeface="+mn-ea"/>
          <a:cs typeface="+mn-cs"/>
        </a:defRPr>
      </a:lvl8pPr>
      <a:lvl9pPr marL="2733818" algn="l" defTabSz="683456"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330C9F-FFA6-40EC-9498-9B9F6D8BE41D}"/>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4295CD-A553-4131-A0A1-0D067E9AB5E4}"/>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CCC217-A833-4816-90A5-3EF98CB5B8CE}"/>
              </a:ext>
            </a:extLst>
          </p:cNvPr>
          <p:cNvSpPr>
            <a:spLocks noChangeArrowheads="1"/>
          </p:cNvSpPr>
          <p:nvPr/>
        </p:nvSpPr>
        <p:spPr bwMode="auto">
          <a:xfrm>
            <a:off x="609600" y="0"/>
            <a:ext cx="11582400" cy="214313"/>
          </a:xfrm>
          <a:prstGeom prst="rect">
            <a:avLst/>
          </a:prstGeom>
          <a:solidFill>
            <a:schemeClr val="bg2"/>
          </a:solidFill>
          <a:ln>
            <a:noFill/>
          </a:ln>
          <a:effectLst/>
        </p:spPr>
        <p:txBody>
          <a:bodyPr wrap="none" lIns="68342" tIns="34173" rIns="68342" bIns="341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0AC65829-099D-4679-A981-2D9FCBE41BC2}"/>
              </a:ext>
            </a:extLst>
          </p:cNvPr>
          <p:cNvSpPr>
            <a:spLocks noGrp="1" noChangeArrowheads="1"/>
          </p:cNvSpPr>
          <p:nvPr>
            <p:ph type="dt" sz="half" idx="2"/>
          </p:nvPr>
        </p:nvSpPr>
        <p:spPr bwMode="auto">
          <a:xfrm>
            <a:off x="3048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75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34E1115-A5ED-4576-BC14-97DD68FD22A8}"/>
              </a:ext>
            </a:extLst>
          </p:cNvPr>
          <p:cNvSpPr>
            <a:spLocks noGrp="1" noChangeArrowheads="1"/>
          </p:cNvSpPr>
          <p:nvPr>
            <p:ph type="ftr" sz="quarter" idx="3"/>
          </p:nvPr>
        </p:nvSpPr>
        <p:spPr bwMode="auto">
          <a:xfrm>
            <a:off x="4165600" y="6553200"/>
            <a:ext cx="3860800" cy="152400"/>
          </a:xfrm>
          <a:prstGeom prst="rect">
            <a:avLst/>
          </a:prstGeom>
          <a:noFill/>
          <a:ln>
            <a:noFill/>
          </a:ln>
          <a:effectLst/>
        </p:spPr>
        <p:txBody>
          <a:bodyPr vert="horz" wrap="square" lIns="0" tIns="0" rIns="0" bIns="0" numCol="1" anchor="t" anchorCtr="0" compatLnSpc="1">
            <a:prstTxWarp prst="textNoShape">
              <a:avLst/>
            </a:prstTxWarp>
          </a:bodyPr>
          <a:lstStyle>
            <a:lvl1pPr algn="ctr" eaLnBrk="1" hangingPunct="1">
              <a:defRPr sz="75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7A580611-7D9D-4059-B91E-51851D9F0F58}"/>
              </a:ext>
            </a:extLst>
          </p:cNvPr>
          <p:cNvSpPr>
            <a:spLocks noGrp="1" noChangeArrowheads="1"/>
          </p:cNvSpPr>
          <p:nvPr>
            <p:ph type="sldNum" sz="quarter" idx="4"/>
          </p:nvPr>
        </p:nvSpPr>
        <p:spPr bwMode="auto">
          <a:xfrm>
            <a:off x="93472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750" b="1">
                <a:solidFill>
                  <a:schemeClr val="folHlink"/>
                </a:solidFill>
              </a:defRPr>
            </a:lvl1pPr>
          </a:lstStyle>
          <a:p>
            <a:pPr>
              <a:defRPr/>
            </a:pPr>
            <a:fld id="{FCEC72A5-96D3-4D61-B5F4-7CE287017574}" type="slidenum">
              <a:rPr lang="en-US" altLang="en-US"/>
              <a:pPr>
                <a:defRPr/>
              </a:pPr>
              <a:t>‹#›</a:t>
            </a:fld>
            <a:endParaRPr lang="en-US" altLang="en-US"/>
          </a:p>
        </p:txBody>
      </p:sp>
      <p:pic>
        <p:nvPicPr>
          <p:cNvPr id="1032" name="Picture 8" descr="MC-Bu-Bk 150">
            <a:extLst>
              <a:ext uri="{FF2B5EF4-FFF2-40B4-BE49-F238E27FC236}">
                <a16:creationId xmlns:a16="http://schemas.microsoft.com/office/drawing/2014/main" id="{C74D0F47-B758-4D00-966E-61216151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81" r:id="rId1"/>
  </p:sldLayoutIdLst>
  <p:transition/>
  <p:hf sldNum="0" hdr="0" ftr="0" dt="0"/>
  <p:txStyles>
    <p:titleStyle>
      <a:lvl1pPr algn="ctr" rtl="0" eaLnBrk="0" fontAlgn="base" hangingPunct="0">
        <a:lnSpc>
          <a:spcPct val="90000"/>
        </a:lnSpc>
        <a:spcBef>
          <a:spcPct val="0"/>
        </a:spcBef>
        <a:spcAft>
          <a:spcPct val="0"/>
        </a:spcAft>
        <a:defRPr sz="2700" b="1">
          <a:solidFill>
            <a:schemeClr val="tx2"/>
          </a:solidFill>
          <a:latin typeface="+mj-lt"/>
          <a:ea typeface="+mj-ea"/>
          <a:cs typeface="+mj-cs"/>
        </a:defRPr>
      </a:lvl1pPr>
      <a:lvl2pPr algn="ctr" rtl="0" eaLnBrk="0" fontAlgn="base" hangingPunct="0">
        <a:lnSpc>
          <a:spcPct val="90000"/>
        </a:lnSpc>
        <a:spcBef>
          <a:spcPct val="0"/>
        </a:spcBef>
        <a:spcAft>
          <a:spcPct val="0"/>
        </a:spcAft>
        <a:defRPr sz="2700" b="1">
          <a:solidFill>
            <a:schemeClr val="tx2"/>
          </a:solidFill>
          <a:latin typeface="Comic Sans MS" pitchFamily="66" charset="0"/>
        </a:defRPr>
      </a:lvl2pPr>
      <a:lvl3pPr algn="ctr" rtl="0" eaLnBrk="0" fontAlgn="base" hangingPunct="0">
        <a:lnSpc>
          <a:spcPct val="90000"/>
        </a:lnSpc>
        <a:spcBef>
          <a:spcPct val="0"/>
        </a:spcBef>
        <a:spcAft>
          <a:spcPct val="0"/>
        </a:spcAft>
        <a:defRPr sz="2700" b="1">
          <a:solidFill>
            <a:schemeClr val="tx2"/>
          </a:solidFill>
          <a:latin typeface="Comic Sans MS" pitchFamily="66" charset="0"/>
        </a:defRPr>
      </a:lvl3pPr>
      <a:lvl4pPr algn="ctr" rtl="0" eaLnBrk="0" fontAlgn="base" hangingPunct="0">
        <a:lnSpc>
          <a:spcPct val="90000"/>
        </a:lnSpc>
        <a:spcBef>
          <a:spcPct val="0"/>
        </a:spcBef>
        <a:spcAft>
          <a:spcPct val="0"/>
        </a:spcAft>
        <a:defRPr sz="2700" b="1">
          <a:solidFill>
            <a:schemeClr val="tx2"/>
          </a:solidFill>
          <a:latin typeface="Comic Sans MS" pitchFamily="66" charset="0"/>
        </a:defRPr>
      </a:lvl4pPr>
      <a:lvl5pPr algn="ctr" rtl="0" eaLnBrk="0" fontAlgn="base" hangingPunct="0">
        <a:lnSpc>
          <a:spcPct val="90000"/>
        </a:lnSpc>
        <a:spcBef>
          <a:spcPct val="0"/>
        </a:spcBef>
        <a:spcAft>
          <a:spcPct val="0"/>
        </a:spcAft>
        <a:defRPr sz="2700" b="1">
          <a:solidFill>
            <a:schemeClr val="tx2"/>
          </a:solidFill>
          <a:latin typeface="Comic Sans MS" pitchFamily="66" charset="0"/>
        </a:defRPr>
      </a:lvl5pPr>
      <a:lvl6pPr marL="341729" algn="ctr" rtl="0" eaLnBrk="0" fontAlgn="base" hangingPunct="0">
        <a:lnSpc>
          <a:spcPct val="90000"/>
        </a:lnSpc>
        <a:spcBef>
          <a:spcPct val="0"/>
        </a:spcBef>
        <a:spcAft>
          <a:spcPct val="0"/>
        </a:spcAft>
        <a:defRPr sz="2700" b="1">
          <a:solidFill>
            <a:schemeClr val="tx2"/>
          </a:solidFill>
          <a:latin typeface="Comic Sans MS" pitchFamily="66" charset="0"/>
        </a:defRPr>
      </a:lvl6pPr>
      <a:lvl7pPr marL="683456" algn="ctr" rtl="0" eaLnBrk="0" fontAlgn="base" hangingPunct="0">
        <a:lnSpc>
          <a:spcPct val="90000"/>
        </a:lnSpc>
        <a:spcBef>
          <a:spcPct val="0"/>
        </a:spcBef>
        <a:spcAft>
          <a:spcPct val="0"/>
        </a:spcAft>
        <a:defRPr sz="2700" b="1">
          <a:solidFill>
            <a:schemeClr val="tx2"/>
          </a:solidFill>
          <a:latin typeface="Comic Sans MS" pitchFamily="66" charset="0"/>
        </a:defRPr>
      </a:lvl7pPr>
      <a:lvl8pPr marL="1025183" algn="ctr" rtl="0" eaLnBrk="0" fontAlgn="base" hangingPunct="0">
        <a:lnSpc>
          <a:spcPct val="90000"/>
        </a:lnSpc>
        <a:spcBef>
          <a:spcPct val="0"/>
        </a:spcBef>
        <a:spcAft>
          <a:spcPct val="0"/>
        </a:spcAft>
        <a:defRPr sz="2700" b="1">
          <a:solidFill>
            <a:schemeClr val="tx2"/>
          </a:solidFill>
          <a:latin typeface="Comic Sans MS" pitchFamily="66" charset="0"/>
        </a:defRPr>
      </a:lvl8pPr>
      <a:lvl9pPr marL="1366909" algn="ctr" rtl="0" eaLnBrk="0" fontAlgn="base" hangingPunct="0">
        <a:lnSpc>
          <a:spcPct val="90000"/>
        </a:lnSpc>
        <a:spcBef>
          <a:spcPct val="0"/>
        </a:spcBef>
        <a:spcAft>
          <a:spcPct val="0"/>
        </a:spcAft>
        <a:defRPr sz="2700" b="1">
          <a:solidFill>
            <a:schemeClr val="tx2"/>
          </a:solidFill>
          <a:latin typeface="Comic Sans MS" pitchFamily="66" charset="0"/>
        </a:defRPr>
      </a:lvl9pPr>
    </p:titleStyle>
    <p:bodyStyle>
      <a:lvl1pPr marL="209550" indent="-209550"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mn-ea"/>
          <a:cs typeface="+mn-cs"/>
        </a:defRPr>
      </a:lvl1pPr>
      <a:lvl2pPr marL="641350" indent="-217488"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2pPr>
      <a:lvl3pPr marL="977900"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3pPr>
      <a:lvl4pPr marL="1323975"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4pPr>
      <a:lvl5pPr marL="1662113"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5pPr>
      <a:lvl6pPr marL="2005274"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6pPr>
      <a:lvl7pPr marL="2347002"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7pPr>
      <a:lvl8pPr marL="2688727"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8pPr>
      <a:lvl9pPr marL="3030455"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9pPr>
    </p:bodyStyle>
    <p:otherStyle>
      <a:defPPr>
        <a:defRPr lang="en-US"/>
      </a:defPPr>
      <a:lvl1pPr marL="0" algn="l" defTabSz="683456" rtl="0" eaLnBrk="1" latinLnBrk="0" hangingPunct="1">
        <a:defRPr sz="1350" kern="1200">
          <a:solidFill>
            <a:schemeClr val="tx1"/>
          </a:solidFill>
          <a:latin typeface="+mn-lt"/>
          <a:ea typeface="+mn-ea"/>
          <a:cs typeface="+mn-cs"/>
        </a:defRPr>
      </a:lvl1pPr>
      <a:lvl2pPr marL="341729" algn="l" defTabSz="683456" rtl="0" eaLnBrk="1" latinLnBrk="0" hangingPunct="1">
        <a:defRPr sz="1350" kern="1200">
          <a:solidFill>
            <a:schemeClr val="tx1"/>
          </a:solidFill>
          <a:latin typeface="+mn-lt"/>
          <a:ea typeface="+mn-ea"/>
          <a:cs typeface="+mn-cs"/>
        </a:defRPr>
      </a:lvl2pPr>
      <a:lvl3pPr marL="683456" algn="l" defTabSz="683456" rtl="0" eaLnBrk="1" latinLnBrk="0" hangingPunct="1">
        <a:defRPr sz="1350" kern="1200">
          <a:solidFill>
            <a:schemeClr val="tx1"/>
          </a:solidFill>
          <a:latin typeface="+mn-lt"/>
          <a:ea typeface="+mn-ea"/>
          <a:cs typeface="+mn-cs"/>
        </a:defRPr>
      </a:lvl3pPr>
      <a:lvl4pPr marL="1025183" algn="l" defTabSz="683456" rtl="0" eaLnBrk="1" latinLnBrk="0" hangingPunct="1">
        <a:defRPr sz="1350" kern="1200">
          <a:solidFill>
            <a:schemeClr val="tx1"/>
          </a:solidFill>
          <a:latin typeface="+mn-lt"/>
          <a:ea typeface="+mn-ea"/>
          <a:cs typeface="+mn-cs"/>
        </a:defRPr>
      </a:lvl4pPr>
      <a:lvl5pPr marL="1366909" algn="l" defTabSz="683456" rtl="0" eaLnBrk="1" latinLnBrk="0" hangingPunct="1">
        <a:defRPr sz="1350" kern="1200">
          <a:solidFill>
            <a:schemeClr val="tx1"/>
          </a:solidFill>
          <a:latin typeface="+mn-lt"/>
          <a:ea typeface="+mn-ea"/>
          <a:cs typeface="+mn-cs"/>
        </a:defRPr>
      </a:lvl5pPr>
      <a:lvl6pPr marL="1708637" algn="l" defTabSz="683456" rtl="0" eaLnBrk="1" latinLnBrk="0" hangingPunct="1">
        <a:defRPr sz="1350" kern="1200">
          <a:solidFill>
            <a:schemeClr val="tx1"/>
          </a:solidFill>
          <a:latin typeface="+mn-lt"/>
          <a:ea typeface="+mn-ea"/>
          <a:cs typeface="+mn-cs"/>
        </a:defRPr>
      </a:lvl6pPr>
      <a:lvl7pPr marL="2050365" algn="l" defTabSz="683456" rtl="0" eaLnBrk="1" latinLnBrk="0" hangingPunct="1">
        <a:defRPr sz="1350" kern="1200">
          <a:solidFill>
            <a:schemeClr val="tx1"/>
          </a:solidFill>
          <a:latin typeface="+mn-lt"/>
          <a:ea typeface="+mn-ea"/>
          <a:cs typeface="+mn-cs"/>
        </a:defRPr>
      </a:lvl7pPr>
      <a:lvl8pPr marL="2392086" algn="l" defTabSz="683456" rtl="0" eaLnBrk="1" latinLnBrk="0" hangingPunct="1">
        <a:defRPr sz="1350" kern="1200">
          <a:solidFill>
            <a:schemeClr val="tx1"/>
          </a:solidFill>
          <a:latin typeface="+mn-lt"/>
          <a:ea typeface="+mn-ea"/>
          <a:cs typeface="+mn-cs"/>
        </a:defRPr>
      </a:lvl8pPr>
      <a:lvl9pPr marL="2733818" algn="l" defTabSz="683456"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330C9F-FFA6-40EC-9498-9B9F6D8BE41D}"/>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4295CD-A553-4131-A0A1-0D067E9AB5E4}"/>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CCC217-A833-4816-90A5-3EF98CB5B8CE}"/>
              </a:ext>
            </a:extLst>
          </p:cNvPr>
          <p:cNvSpPr>
            <a:spLocks noChangeArrowheads="1"/>
          </p:cNvSpPr>
          <p:nvPr/>
        </p:nvSpPr>
        <p:spPr bwMode="auto">
          <a:xfrm>
            <a:off x="609600" y="0"/>
            <a:ext cx="11582400" cy="214313"/>
          </a:xfrm>
          <a:prstGeom prst="rect">
            <a:avLst/>
          </a:prstGeom>
          <a:solidFill>
            <a:schemeClr val="bg2"/>
          </a:solidFill>
          <a:ln>
            <a:noFill/>
          </a:ln>
          <a:effectLst/>
        </p:spPr>
        <p:txBody>
          <a:bodyPr wrap="none" lIns="68342" tIns="34173" rIns="68342" bIns="341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0AC65829-099D-4679-A981-2D9FCBE41BC2}"/>
              </a:ext>
            </a:extLst>
          </p:cNvPr>
          <p:cNvSpPr>
            <a:spLocks noGrp="1" noChangeArrowheads="1"/>
          </p:cNvSpPr>
          <p:nvPr>
            <p:ph type="dt" sz="half" idx="2"/>
          </p:nvPr>
        </p:nvSpPr>
        <p:spPr bwMode="auto">
          <a:xfrm>
            <a:off x="3048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75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34E1115-A5ED-4576-BC14-97DD68FD22A8}"/>
              </a:ext>
            </a:extLst>
          </p:cNvPr>
          <p:cNvSpPr>
            <a:spLocks noGrp="1" noChangeArrowheads="1"/>
          </p:cNvSpPr>
          <p:nvPr>
            <p:ph type="ftr" sz="quarter" idx="3"/>
          </p:nvPr>
        </p:nvSpPr>
        <p:spPr bwMode="auto">
          <a:xfrm>
            <a:off x="4165600" y="6553200"/>
            <a:ext cx="3860800" cy="152400"/>
          </a:xfrm>
          <a:prstGeom prst="rect">
            <a:avLst/>
          </a:prstGeom>
          <a:noFill/>
          <a:ln>
            <a:noFill/>
          </a:ln>
          <a:effectLst/>
        </p:spPr>
        <p:txBody>
          <a:bodyPr vert="horz" wrap="square" lIns="0" tIns="0" rIns="0" bIns="0" numCol="1" anchor="t" anchorCtr="0" compatLnSpc="1">
            <a:prstTxWarp prst="textNoShape">
              <a:avLst/>
            </a:prstTxWarp>
          </a:bodyPr>
          <a:lstStyle>
            <a:lvl1pPr algn="ctr" eaLnBrk="1" hangingPunct="1">
              <a:defRPr sz="75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7A580611-7D9D-4059-B91E-51851D9F0F58}"/>
              </a:ext>
            </a:extLst>
          </p:cNvPr>
          <p:cNvSpPr>
            <a:spLocks noGrp="1" noChangeArrowheads="1"/>
          </p:cNvSpPr>
          <p:nvPr>
            <p:ph type="sldNum" sz="quarter" idx="4"/>
          </p:nvPr>
        </p:nvSpPr>
        <p:spPr bwMode="auto">
          <a:xfrm>
            <a:off x="93472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750" b="1">
                <a:solidFill>
                  <a:schemeClr val="folHlink"/>
                </a:solidFill>
              </a:defRPr>
            </a:lvl1pPr>
          </a:lstStyle>
          <a:p>
            <a:pPr>
              <a:defRPr/>
            </a:pPr>
            <a:fld id="{FCEC72A5-96D3-4D61-B5F4-7CE287017574}" type="slidenum">
              <a:rPr lang="en-US" altLang="en-US"/>
              <a:pPr>
                <a:defRPr/>
              </a:pPr>
              <a:t>‹#›</a:t>
            </a:fld>
            <a:endParaRPr lang="en-US" altLang="en-US"/>
          </a:p>
        </p:txBody>
      </p:sp>
      <p:pic>
        <p:nvPicPr>
          <p:cNvPr id="1032" name="Picture 8" descr="MC-Bu-Bk 150">
            <a:extLst>
              <a:ext uri="{FF2B5EF4-FFF2-40B4-BE49-F238E27FC236}">
                <a16:creationId xmlns:a16="http://schemas.microsoft.com/office/drawing/2014/main" id="{C74D0F47-B758-4D00-966E-61216151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83" r:id="rId1"/>
  </p:sldLayoutIdLst>
  <p:transition/>
  <p:hf sldNum="0" hdr="0" ftr="0" dt="0"/>
  <p:txStyles>
    <p:titleStyle>
      <a:lvl1pPr algn="ctr" rtl="0" eaLnBrk="0" fontAlgn="base" hangingPunct="0">
        <a:lnSpc>
          <a:spcPct val="90000"/>
        </a:lnSpc>
        <a:spcBef>
          <a:spcPct val="0"/>
        </a:spcBef>
        <a:spcAft>
          <a:spcPct val="0"/>
        </a:spcAft>
        <a:defRPr sz="2700" b="1">
          <a:solidFill>
            <a:schemeClr val="tx2"/>
          </a:solidFill>
          <a:latin typeface="+mj-lt"/>
          <a:ea typeface="+mj-ea"/>
          <a:cs typeface="+mj-cs"/>
        </a:defRPr>
      </a:lvl1pPr>
      <a:lvl2pPr algn="ctr" rtl="0" eaLnBrk="0" fontAlgn="base" hangingPunct="0">
        <a:lnSpc>
          <a:spcPct val="90000"/>
        </a:lnSpc>
        <a:spcBef>
          <a:spcPct val="0"/>
        </a:spcBef>
        <a:spcAft>
          <a:spcPct val="0"/>
        </a:spcAft>
        <a:defRPr sz="2700" b="1">
          <a:solidFill>
            <a:schemeClr val="tx2"/>
          </a:solidFill>
          <a:latin typeface="Comic Sans MS" pitchFamily="66" charset="0"/>
        </a:defRPr>
      </a:lvl2pPr>
      <a:lvl3pPr algn="ctr" rtl="0" eaLnBrk="0" fontAlgn="base" hangingPunct="0">
        <a:lnSpc>
          <a:spcPct val="90000"/>
        </a:lnSpc>
        <a:spcBef>
          <a:spcPct val="0"/>
        </a:spcBef>
        <a:spcAft>
          <a:spcPct val="0"/>
        </a:spcAft>
        <a:defRPr sz="2700" b="1">
          <a:solidFill>
            <a:schemeClr val="tx2"/>
          </a:solidFill>
          <a:latin typeface="Comic Sans MS" pitchFamily="66" charset="0"/>
        </a:defRPr>
      </a:lvl3pPr>
      <a:lvl4pPr algn="ctr" rtl="0" eaLnBrk="0" fontAlgn="base" hangingPunct="0">
        <a:lnSpc>
          <a:spcPct val="90000"/>
        </a:lnSpc>
        <a:spcBef>
          <a:spcPct val="0"/>
        </a:spcBef>
        <a:spcAft>
          <a:spcPct val="0"/>
        </a:spcAft>
        <a:defRPr sz="2700" b="1">
          <a:solidFill>
            <a:schemeClr val="tx2"/>
          </a:solidFill>
          <a:latin typeface="Comic Sans MS" pitchFamily="66" charset="0"/>
        </a:defRPr>
      </a:lvl4pPr>
      <a:lvl5pPr algn="ctr" rtl="0" eaLnBrk="0" fontAlgn="base" hangingPunct="0">
        <a:lnSpc>
          <a:spcPct val="90000"/>
        </a:lnSpc>
        <a:spcBef>
          <a:spcPct val="0"/>
        </a:spcBef>
        <a:spcAft>
          <a:spcPct val="0"/>
        </a:spcAft>
        <a:defRPr sz="2700" b="1">
          <a:solidFill>
            <a:schemeClr val="tx2"/>
          </a:solidFill>
          <a:latin typeface="Comic Sans MS" pitchFamily="66" charset="0"/>
        </a:defRPr>
      </a:lvl5pPr>
      <a:lvl6pPr marL="341729" algn="ctr" rtl="0" eaLnBrk="0" fontAlgn="base" hangingPunct="0">
        <a:lnSpc>
          <a:spcPct val="90000"/>
        </a:lnSpc>
        <a:spcBef>
          <a:spcPct val="0"/>
        </a:spcBef>
        <a:spcAft>
          <a:spcPct val="0"/>
        </a:spcAft>
        <a:defRPr sz="2700" b="1">
          <a:solidFill>
            <a:schemeClr val="tx2"/>
          </a:solidFill>
          <a:latin typeface="Comic Sans MS" pitchFamily="66" charset="0"/>
        </a:defRPr>
      </a:lvl6pPr>
      <a:lvl7pPr marL="683456" algn="ctr" rtl="0" eaLnBrk="0" fontAlgn="base" hangingPunct="0">
        <a:lnSpc>
          <a:spcPct val="90000"/>
        </a:lnSpc>
        <a:spcBef>
          <a:spcPct val="0"/>
        </a:spcBef>
        <a:spcAft>
          <a:spcPct val="0"/>
        </a:spcAft>
        <a:defRPr sz="2700" b="1">
          <a:solidFill>
            <a:schemeClr val="tx2"/>
          </a:solidFill>
          <a:latin typeface="Comic Sans MS" pitchFamily="66" charset="0"/>
        </a:defRPr>
      </a:lvl7pPr>
      <a:lvl8pPr marL="1025183" algn="ctr" rtl="0" eaLnBrk="0" fontAlgn="base" hangingPunct="0">
        <a:lnSpc>
          <a:spcPct val="90000"/>
        </a:lnSpc>
        <a:spcBef>
          <a:spcPct val="0"/>
        </a:spcBef>
        <a:spcAft>
          <a:spcPct val="0"/>
        </a:spcAft>
        <a:defRPr sz="2700" b="1">
          <a:solidFill>
            <a:schemeClr val="tx2"/>
          </a:solidFill>
          <a:latin typeface="Comic Sans MS" pitchFamily="66" charset="0"/>
        </a:defRPr>
      </a:lvl8pPr>
      <a:lvl9pPr marL="1366909" algn="ctr" rtl="0" eaLnBrk="0" fontAlgn="base" hangingPunct="0">
        <a:lnSpc>
          <a:spcPct val="90000"/>
        </a:lnSpc>
        <a:spcBef>
          <a:spcPct val="0"/>
        </a:spcBef>
        <a:spcAft>
          <a:spcPct val="0"/>
        </a:spcAft>
        <a:defRPr sz="2700" b="1">
          <a:solidFill>
            <a:schemeClr val="tx2"/>
          </a:solidFill>
          <a:latin typeface="Comic Sans MS" pitchFamily="66" charset="0"/>
        </a:defRPr>
      </a:lvl9pPr>
    </p:titleStyle>
    <p:bodyStyle>
      <a:lvl1pPr marL="209550" indent="-209550"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mn-ea"/>
          <a:cs typeface="+mn-cs"/>
        </a:defRPr>
      </a:lvl1pPr>
      <a:lvl2pPr marL="641350" indent="-217488"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2pPr>
      <a:lvl3pPr marL="977900"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3pPr>
      <a:lvl4pPr marL="1323975"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4pPr>
      <a:lvl5pPr marL="1662113"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5pPr>
      <a:lvl6pPr marL="2005274"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6pPr>
      <a:lvl7pPr marL="2347002"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7pPr>
      <a:lvl8pPr marL="2688727"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8pPr>
      <a:lvl9pPr marL="3030455"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9pPr>
    </p:bodyStyle>
    <p:otherStyle>
      <a:defPPr>
        <a:defRPr lang="en-US"/>
      </a:defPPr>
      <a:lvl1pPr marL="0" algn="l" defTabSz="683456" rtl="0" eaLnBrk="1" latinLnBrk="0" hangingPunct="1">
        <a:defRPr sz="1350" kern="1200">
          <a:solidFill>
            <a:schemeClr val="tx1"/>
          </a:solidFill>
          <a:latin typeface="+mn-lt"/>
          <a:ea typeface="+mn-ea"/>
          <a:cs typeface="+mn-cs"/>
        </a:defRPr>
      </a:lvl1pPr>
      <a:lvl2pPr marL="341729" algn="l" defTabSz="683456" rtl="0" eaLnBrk="1" latinLnBrk="0" hangingPunct="1">
        <a:defRPr sz="1350" kern="1200">
          <a:solidFill>
            <a:schemeClr val="tx1"/>
          </a:solidFill>
          <a:latin typeface="+mn-lt"/>
          <a:ea typeface="+mn-ea"/>
          <a:cs typeface="+mn-cs"/>
        </a:defRPr>
      </a:lvl2pPr>
      <a:lvl3pPr marL="683456" algn="l" defTabSz="683456" rtl="0" eaLnBrk="1" latinLnBrk="0" hangingPunct="1">
        <a:defRPr sz="1350" kern="1200">
          <a:solidFill>
            <a:schemeClr val="tx1"/>
          </a:solidFill>
          <a:latin typeface="+mn-lt"/>
          <a:ea typeface="+mn-ea"/>
          <a:cs typeface="+mn-cs"/>
        </a:defRPr>
      </a:lvl3pPr>
      <a:lvl4pPr marL="1025183" algn="l" defTabSz="683456" rtl="0" eaLnBrk="1" latinLnBrk="0" hangingPunct="1">
        <a:defRPr sz="1350" kern="1200">
          <a:solidFill>
            <a:schemeClr val="tx1"/>
          </a:solidFill>
          <a:latin typeface="+mn-lt"/>
          <a:ea typeface="+mn-ea"/>
          <a:cs typeface="+mn-cs"/>
        </a:defRPr>
      </a:lvl4pPr>
      <a:lvl5pPr marL="1366909" algn="l" defTabSz="683456" rtl="0" eaLnBrk="1" latinLnBrk="0" hangingPunct="1">
        <a:defRPr sz="1350" kern="1200">
          <a:solidFill>
            <a:schemeClr val="tx1"/>
          </a:solidFill>
          <a:latin typeface="+mn-lt"/>
          <a:ea typeface="+mn-ea"/>
          <a:cs typeface="+mn-cs"/>
        </a:defRPr>
      </a:lvl5pPr>
      <a:lvl6pPr marL="1708637" algn="l" defTabSz="683456" rtl="0" eaLnBrk="1" latinLnBrk="0" hangingPunct="1">
        <a:defRPr sz="1350" kern="1200">
          <a:solidFill>
            <a:schemeClr val="tx1"/>
          </a:solidFill>
          <a:latin typeface="+mn-lt"/>
          <a:ea typeface="+mn-ea"/>
          <a:cs typeface="+mn-cs"/>
        </a:defRPr>
      </a:lvl6pPr>
      <a:lvl7pPr marL="2050365" algn="l" defTabSz="683456" rtl="0" eaLnBrk="1" latinLnBrk="0" hangingPunct="1">
        <a:defRPr sz="1350" kern="1200">
          <a:solidFill>
            <a:schemeClr val="tx1"/>
          </a:solidFill>
          <a:latin typeface="+mn-lt"/>
          <a:ea typeface="+mn-ea"/>
          <a:cs typeface="+mn-cs"/>
        </a:defRPr>
      </a:lvl7pPr>
      <a:lvl8pPr marL="2392086" algn="l" defTabSz="683456" rtl="0" eaLnBrk="1" latinLnBrk="0" hangingPunct="1">
        <a:defRPr sz="1350" kern="1200">
          <a:solidFill>
            <a:schemeClr val="tx1"/>
          </a:solidFill>
          <a:latin typeface="+mn-lt"/>
          <a:ea typeface="+mn-ea"/>
          <a:cs typeface="+mn-cs"/>
        </a:defRPr>
      </a:lvl8pPr>
      <a:lvl9pPr marL="2733818" algn="l" defTabSz="68345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304800" y="289015"/>
            <a:ext cx="114808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037" tIns="45521" rIns="91037" bIns="45521" numCol="1" anchor="b"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304800" y="1203327"/>
            <a:ext cx="11480800"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037" tIns="45521" rIns="91037" bIns="4552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5897033" y="6465888"/>
            <a:ext cx="3860800" cy="304800"/>
          </a:xfrm>
          <a:prstGeom prst="rect">
            <a:avLst/>
          </a:prstGeom>
        </p:spPr>
        <p:txBody>
          <a:bodyPr vert="horz" wrap="square" lIns="91037" tIns="45521" rIns="91037" bIns="45521" numCol="1" anchor="ctr" anchorCtr="0" compatLnSpc="1">
            <a:prstTxWarp prst="textNoShape">
              <a:avLst/>
            </a:prstTxWarp>
          </a:bodyPr>
          <a:lstStyle>
            <a:lvl1pPr algn="l" defTabSz="455258">
              <a:defRPr sz="1000">
                <a:solidFill>
                  <a:srgbClr val="E49FCA"/>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11281833" y="6465888"/>
            <a:ext cx="508000" cy="304800"/>
          </a:xfrm>
          <a:prstGeom prst="rect">
            <a:avLst/>
          </a:prstGeom>
        </p:spPr>
        <p:txBody>
          <a:bodyPr vert="horz" wrap="square" lIns="91037" tIns="45521" rIns="91037" bIns="45521" numCol="1" anchor="ctr" anchorCtr="0" compatLnSpc="1">
            <a:prstTxWarp prst="textNoShape">
              <a:avLst/>
            </a:prstTxWarp>
          </a:bodyPr>
          <a:lstStyle>
            <a:lvl1pPr algn="r" defTabSz="455258">
              <a:defRPr sz="1000">
                <a:solidFill>
                  <a:srgbClr val="E49FCA"/>
                </a:solidFill>
              </a:defRPr>
            </a:lvl1pPr>
          </a:lstStyle>
          <a:p>
            <a:pPr fontAlgn="base">
              <a:spcBef>
                <a:spcPct val="0"/>
              </a:spcBef>
              <a:spcAft>
                <a:spcPct val="0"/>
              </a:spcAft>
              <a:defRPr/>
            </a:pPr>
            <a:fld id="{64723F23-EF30-4444-AE54-1F0EDC76D4E6}" type="slidenum">
              <a:rPr lang="en-US">
                <a:ea typeface="ＭＳ Ｐゴシック" charset="0"/>
                <a:cs typeface="ＭＳ Ｐゴシック" charset="0"/>
              </a:rPr>
              <a:pPr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8609401"/>
      </p:ext>
    </p:extLst>
  </p:cSld>
  <p:clrMap bg1="lt1" tx1="dk1" bg2="lt2" tx2="dk2" accent1="accent1" accent2="accent2" accent3="accent3" accent4="accent4" accent5="accent5" accent6="accent6" hlink="hlink" folHlink="folHlink"/>
  <p:sldLayoutIdLst>
    <p:sldLayoutId id="2147483669" r:id="rId1"/>
  </p:sldLayoutIdLst>
  <p:hf sldNum="0" hdr="0" ftr="0" dt="0"/>
  <p:txStyles>
    <p:titleStyle>
      <a:lvl1pPr algn="l" defTabSz="454150" rtl="0" eaLnBrk="0" fontAlgn="base" hangingPunct="0">
        <a:spcBef>
          <a:spcPct val="0"/>
        </a:spcBef>
        <a:spcAft>
          <a:spcPct val="0"/>
        </a:spcAft>
        <a:defRPr sz="2800" b="1" kern="1200">
          <a:solidFill>
            <a:schemeClr val="bg1"/>
          </a:solidFill>
          <a:latin typeface="Arial"/>
          <a:ea typeface="ＭＳ Ｐゴシック" pitchFamily="80" charset="-128"/>
          <a:cs typeface="ＭＳ Ｐゴシック" pitchFamily="80" charset="-128"/>
        </a:defRPr>
      </a:lvl1pPr>
      <a:lvl2pPr algn="l" defTabSz="454150" rtl="0" eaLnBrk="0" fontAlgn="base" hangingPunct="0">
        <a:spcBef>
          <a:spcPct val="0"/>
        </a:spcBef>
        <a:spcAft>
          <a:spcPct val="0"/>
        </a:spcAft>
        <a:defRPr sz="2800" b="1">
          <a:solidFill>
            <a:schemeClr val="bg1"/>
          </a:solidFill>
          <a:latin typeface="Arial" charset="0"/>
          <a:ea typeface="ＭＳ Ｐゴシック" pitchFamily="80" charset="-128"/>
          <a:cs typeface="ＭＳ Ｐゴシック" pitchFamily="80" charset="-128"/>
        </a:defRPr>
      </a:lvl2pPr>
      <a:lvl3pPr algn="l" defTabSz="454150" rtl="0" eaLnBrk="0" fontAlgn="base" hangingPunct="0">
        <a:spcBef>
          <a:spcPct val="0"/>
        </a:spcBef>
        <a:spcAft>
          <a:spcPct val="0"/>
        </a:spcAft>
        <a:defRPr sz="2800" b="1">
          <a:solidFill>
            <a:schemeClr val="bg1"/>
          </a:solidFill>
          <a:latin typeface="Arial" charset="0"/>
          <a:ea typeface="ＭＳ Ｐゴシック" pitchFamily="80" charset="-128"/>
          <a:cs typeface="ＭＳ Ｐゴシック" pitchFamily="80" charset="-128"/>
        </a:defRPr>
      </a:lvl3pPr>
      <a:lvl4pPr algn="l" defTabSz="454150" rtl="0" eaLnBrk="0" fontAlgn="base" hangingPunct="0">
        <a:spcBef>
          <a:spcPct val="0"/>
        </a:spcBef>
        <a:spcAft>
          <a:spcPct val="0"/>
        </a:spcAft>
        <a:defRPr sz="2800" b="1">
          <a:solidFill>
            <a:schemeClr val="bg1"/>
          </a:solidFill>
          <a:latin typeface="Arial" charset="0"/>
          <a:ea typeface="ＭＳ Ｐゴシック" pitchFamily="80" charset="-128"/>
          <a:cs typeface="ＭＳ Ｐゴシック" pitchFamily="80" charset="-128"/>
        </a:defRPr>
      </a:lvl4pPr>
      <a:lvl5pPr algn="l" defTabSz="454150" rtl="0" eaLnBrk="0" fontAlgn="base" hangingPunct="0">
        <a:spcBef>
          <a:spcPct val="0"/>
        </a:spcBef>
        <a:spcAft>
          <a:spcPct val="0"/>
        </a:spcAft>
        <a:defRPr sz="2800" b="1">
          <a:solidFill>
            <a:schemeClr val="bg1"/>
          </a:solidFill>
          <a:latin typeface="Arial" charset="0"/>
          <a:ea typeface="ＭＳ Ｐゴシック" pitchFamily="80" charset="-128"/>
          <a:cs typeface="ＭＳ Ｐゴシック" pitchFamily="80" charset="-128"/>
        </a:defRPr>
      </a:lvl5pPr>
      <a:lvl6pPr marL="455258" algn="l" defTabSz="455258"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6pPr>
      <a:lvl7pPr marL="910522" algn="l" defTabSz="455258"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7pPr>
      <a:lvl8pPr marL="1365786" algn="l" defTabSz="455258"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8pPr>
      <a:lvl9pPr marL="1821043" algn="l" defTabSz="455258"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9pPr>
    </p:titleStyle>
    <p:bodyStyle>
      <a:lvl1pPr marL="340220" indent="-340220" algn="l" defTabSz="454150" rtl="0" eaLnBrk="0" fontAlgn="base" hangingPunct="0">
        <a:spcBef>
          <a:spcPct val="20000"/>
        </a:spcBef>
        <a:spcAft>
          <a:spcPct val="0"/>
        </a:spcAft>
        <a:buFont typeface="Arial" charset="0"/>
        <a:buChar char="•"/>
        <a:defRPr sz="2000" kern="1200">
          <a:solidFill>
            <a:schemeClr val="bg1"/>
          </a:solidFill>
          <a:latin typeface="Arial"/>
          <a:ea typeface="ＭＳ Ｐゴシック" pitchFamily="80" charset="-128"/>
          <a:cs typeface="ＭＳ Ｐゴシック" pitchFamily="80" charset="-128"/>
        </a:defRPr>
      </a:lvl1pPr>
      <a:lvl2pPr marL="738983" indent="-283256" algn="l" defTabSz="454150" rtl="0" eaLnBrk="0" fontAlgn="base" hangingPunct="0">
        <a:spcBef>
          <a:spcPct val="20000"/>
        </a:spcBef>
        <a:spcAft>
          <a:spcPct val="0"/>
        </a:spcAft>
        <a:buFont typeface="Arial" charset="0"/>
        <a:buChar char="–"/>
        <a:defRPr kern="1200">
          <a:solidFill>
            <a:schemeClr val="bg1"/>
          </a:solidFill>
          <a:latin typeface="Arial"/>
          <a:ea typeface="ＭＳ Ｐゴシック" pitchFamily="80" charset="-128"/>
          <a:cs typeface="ＭＳ Ｐゴシック" charset="0"/>
        </a:defRPr>
      </a:lvl2pPr>
      <a:lvl3pPr marL="1137752" indent="-226287" algn="l" defTabSz="454150" rtl="0" eaLnBrk="0" fontAlgn="base" hangingPunct="0">
        <a:spcBef>
          <a:spcPct val="20000"/>
        </a:spcBef>
        <a:spcAft>
          <a:spcPct val="0"/>
        </a:spcAft>
        <a:buFont typeface="Arial" charset="0"/>
        <a:buChar char="•"/>
        <a:defRPr sz="1600" kern="1200">
          <a:solidFill>
            <a:schemeClr val="bg1"/>
          </a:solidFill>
          <a:latin typeface="Arial"/>
          <a:ea typeface="ヒラギノ角ゴ Pro W3" charset="-128"/>
          <a:cs typeface="ヒラギノ角ゴ Pro W3" charset="0"/>
        </a:defRPr>
      </a:lvl3pPr>
      <a:lvl4pPr marL="1591883" indent="-226287" algn="l" defTabSz="454150" rtl="0" eaLnBrk="0" fontAlgn="base" hangingPunct="0">
        <a:spcBef>
          <a:spcPct val="20000"/>
        </a:spcBef>
        <a:spcAft>
          <a:spcPct val="0"/>
        </a:spcAft>
        <a:buFont typeface="Arial" charset="0"/>
        <a:buChar char="–"/>
        <a:defRPr sz="1400" kern="1200">
          <a:solidFill>
            <a:schemeClr val="bg1"/>
          </a:solidFill>
          <a:latin typeface="Arial"/>
          <a:ea typeface="ヒラギノ角ゴ Pro W3" charset="-128"/>
          <a:cs typeface="ヒラギノ角ゴ Pro W3" charset="0"/>
        </a:defRPr>
      </a:lvl4pPr>
      <a:lvl5pPr marL="2047631" indent="-226287" algn="l" defTabSz="454150" rtl="0" eaLnBrk="0" fontAlgn="base" hangingPunct="0">
        <a:spcBef>
          <a:spcPct val="20000"/>
        </a:spcBef>
        <a:spcAft>
          <a:spcPct val="0"/>
        </a:spcAft>
        <a:buFont typeface="Arial" charset="0"/>
        <a:buChar char="»"/>
        <a:defRPr sz="1400" kern="1200">
          <a:solidFill>
            <a:schemeClr val="bg1"/>
          </a:solidFill>
          <a:latin typeface="Arial"/>
          <a:ea typeface="ヒラギノ角ゴ Pro W3" charset="-128"/>
          <a:cs typeface="ヒラギノ角ゴ Pro W3" charset="0"/>
        </a:defRPr>
      </a:lvl5pPr>
      <a:lvl6pPr marL="2503934" indent="-227629" algn="l" defTabSz="455258" rtl="0" eaLnBrk="1" latinLnBrk="0" hangingPunct="1">
        <a:spcBef>
          <a:spcPct val="20000"/>
        </a:spcBef>
        <a:buFont typeface="Arial"/>
        <a:buChar char="•"/>
        <a:defRPr sz="2000" kern="1200">
          <a:solidFill>
            <a:schemeClr val="tx1"/>
          </a:solidFill>
          <a:latin typeface="+mn-lt"/>
          <a:ea typeface="+mn-ea"/>
          <a:cs typeface="+mn-cs"/>
        </a:defRPr>
      </a:lvl6pPr>
      <a:lvl7pPr marL="2959195" indent="-227629" algn="l" defTabSz="455258" rtl="0" eaLnBrk="1" latinLnBrk="0" hangingPunct="1">
        <a:spcBef>
          <a:spcPct val="20000"/>
        </a:spcBef>
        <a:buFont typeface="Arial"/>
        <a:buChar char="•"/>
        <a:defRPr sz="2000" kern="1200">
          <a:solidFill>
            <a:schemeClr val="tx1"/>
          </a:solidFill>
          <a:latin typeface="+mn-lt"/>
          <a:ea typeface="+mn-ea"/>
          <a:cs typeface="+mn-cs"/>
        </a:defRPr>
      </a:lvl7pPr>
      <a:lvl8pPr marL="3414455" indent="-227629" algn="l" defTabSz="455258" rtl="0" eaLnBrk="1" latinLnBrk="0" hangingPunct="1">
        <a:spcBef>
          <a:spcPct val="20000"/>
        </a:spcBef>
        <a:buFont typeface="Arial"/>
        <a:buChar char="•"/>
        <a:defRPr sz="2000" kern="1200">
          <a:solidFill>
            <a:schemeClr val="tx1"/>
          </a:solidFill>
          <a:latin typeface="+mn-lt"/>
          <a:ea typeface="+mn-ea"/>
          <a:cs typeface="+mn-cs"/>
        </a:defRPr>
      </a:lvl8pPr>
      <a:lvl9pPr marL="3869720" indent="-227629" algn="l" defTabSz="45525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258" rtl="0" eaLnBrk="1" latinLnBrk="0" hangingPunct="1">
        <a:defRPr sz="1800" kern="1200">
          <a:solidFill>
            <a:schemeClr val="tx1"/>
          </a:solidFill>
          <a:latin typeface="+mn-lt"/>
          <a:ea typeface="+mn-ea"/>
          <a:cs typeface="+mn-cs"/>
        </a:defRPr>
      </a:lvl1pPr>
      <a:lvl2pPr marL="455258" algn="l" defTabSz="455258" rtl="0" eaLnBrk="1" latinLnBrk="0" hangingPunct="1">
        <a:defRPr sz="1800" kern="1200">
          <a:solidFill>
            <a:schemeClr val="tx1"/>
          </a:solidFill>
          <a:latin typeface="+mn-lt"/>
          <a:ea typeface="+mn-ea"/>
          <a:cs typeface="+mn-cs"/>
        </a:defRPr>
      </a:lvl2pPr>
      <a:lvl3pPr marL="910522" algn="l" defTabSz="455258" rtl="0" eaLnBrk="1" latinLnBrk="0" hangingPunct="1">
        <a:defRPr sz="1800" kern="1200">
          <a:solidFill>
            <a:schemeClr val="tx1"/>
          </a:solidFill>
          <a:latin typeface="+mn-lt"/>
          <a:ea typeface="+mn-ea"/>
          <a:cs typeface="+mn-cs"/>
        </a:defRPr>
      </a:lvl3pPr>
      <a:lvl4pPr marL="1365786" algn="l" defTabSz="455258" rtl="0" eaLnBrk="1" latinLnBrk="0" hangingPunct="1">
        <a:defRPr sz="1800" kern="1200">
          <a:solidFill>
            <a:schemeClr val="tx1"/>
          </a:solidFill>
          <a:latin typeface="+mn-lt"/>
          <a:ea typeface="+mn-ea"/>
          <a:cs typeface="+mn-cs"/>
        </a:defRPr>
      </a:lvl4pPr>
      <a:lvl5pPr marL="1821043" algn="l" defTabSz="455258" rtl="0" eaLnBrk="1" latinLnBrk="0" hangingPunct="1">
        <a:defRPr sz="1800" kern="1200">
          <a:solidFill>
            <a:schemeClr val="tx1"/>
          </a:solidFill>
          <a:latin typeface="+mn-lt"/>
          <a:ea typeface="+mn-ea"/>
          <a:cs typeface="+mn-cs"/>
        </a:defRPr>
      </a:lvl5pPr>
      <a:lvl6pPr marL="2276307" algn="l" defTabSz="455258" rtl="0" eaLnBrk="1" latinLnBrk="0" hangingPunct="1">
        <a:defRPr sz="1800" kern="1200">
          <a:solidFill>
            <a:schemeClr val="tx1"/>
          </a:solidFill>
          <a:latin typeface="+mn-lt"/>
          <a:ea typeface="+mn-ea"/>
          <a:cs typeface="+mn-cs"/>
        </a:defRPr>
      </a:lvl6pPr>
      <a:lvl7pPr marL="2731567" algn="l" defTabSz="455258" rtl="0" eaLnBrk="1" latinLnBrk="0" hangingPunct="1">
        <a:defRPr sz="1800" kern="1200">
          <a:solidFill>
            <a:schemeClr val="tx1"/>
          </a:solidFill>
          <a:latin typeface="+mn-lt"/>
          <a:ea typeface="+mn-ea"/>
          <a:cs typeface="+mn-cs"/>
        </a:defRPr>
      </a:lvl7pPr>
      <a:lvl8pPr marL="3186817" algn="l" defTabSz="455258" rtl="0" eaLnBrk="1" latinLnBrk="0" hangingPunct="1">
        <a:defRPr sz="1800" kern="1200">
          <a:solidFill>
            <a:schemeClr val="tx1"/>
          </a:solidFill>
          <a:latin typeface="+mn-lt"/>
          <a:ea typeface="+mn-ea"/>
          <a:cs typeface="+mn-cs"/>
        </a:defRPr>
      </a:lvl8pPr>
      <a:lvl9pPr marL="3642084" algn="l" defTabSz="45525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330C9F-FFA6-40EC-9498-9B9F6D8BE41D}"/>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4295CD-A553-4131-A0A1-0D067E9AB5E4}"/>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CCC217-A833-4816-90A5-3EF98CB5B8CE}"/>
              </a:ext>
            </a:extLst>
          </p:cNvPr>
          <p:cNvSpPr>
            <a:spLocks noChangeArrowheads="1"/>
          </p:cNvSpPr>
          <p:nvPr/>
        </p:nvSpPr>
        <p:spPr bwMode="auto">
          <a:xfrm>
            <a:off x="609600" y="0"/>
            <a:ext cx="11582400" cy="214313"/>
          </a:xfrm>
          <a:prstGeom prst="rect">
            <a:avLst/>
          </a:prstGeom>
          <a:solidFill>
            <a:schemeClr val="bg2"/>
          </a:solidFill>
          <a:ln>
            <a:noFill/>
          </a:ln>
          <a:effectLst/>
        </p:spPr>
        <p:txBody>
          <a:bodyPr wrap="none" lIns="68342" tIns="34173" rIns="68342" bIns="341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0AC65829-099D-4679-A981-2D9FCBE41BC2}"/>
              </a:ext>
            </a:extLst>
          </p:cNvPr>
          <p:cNvSpPr>
            <a:spLocks noGrp="1" noChangeArrowheads="1"/>
          </p:cNvSpPr>
          <p:nvPr>
            <p:ph type="dt" sz="half" idx="2"/>
          </p:nvPr>
        </p:nvSpPr>
        <p:spPr bwMode="auto">
          <a:xfrm>
            <a:off x="3048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75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34E1115-A5ED-4576-BC14-97DD68FD22A8}"/>
              </a:ext>
            </a:extLst>
          </p:cNvPr>
          <p:cNvSpPr>
            <a:spLocks noGrp="1" noChangeArrowheads="1"/>
          </p:cNvSpPr>
          <p:nvPr>
            <p:ph type="ftr" sz="quarter" idx="3"/>
          </p:nvPr>
        </p:nvSpPr>
        <p:spPr bwMode="auto">
          <a:xfrm>
            <a:off x="4165600" y="6553200"/>
            <a:ext cx="3860800" cy="152400"/>
          </a:xfrm>
          <a:prstGeom prst="rect">
            <a:avLst/>
          </a:prstGeom>
          <a:noFill/>
          <a:ln>
            <a:noFill/>
          </a:ln>
          <a:effectLst/>
        </p:spPr>
        <p:txBody>
          <a:bodyPr vert="horz" wrap="square" lIns="0" tIns="0" rIns="0" bIns="0" numCol="1" anchor="t" anchorCtr="0" compatLnSpc="1">
            <a:prstTxWarp prst="textNoShape">
              <a:avLst/>
            </a:prstTxWarp>
          </a:bodyPr>
          <a:lstStyle>
            <a:lvl1pPr algn="ctr" eaLnBrk="1" hangingPunct="1">
              <a:defRPr sz="75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7A580611-7D9D-4059-B91E-51851D9F0F58}"/>
              </a:ext>
            </a:extLst>
          </p:cNvPr>
          <p:cNvSpPr>
            <a:spLocks noGrp="1" noChangeArrowheads="1"/>
          </p:cNvSpPr>
          <p:nvPr>
            <p:ph type="sldNum" sz="quarter" idx="4"/>
          </p:nvPr>
        </p:nvSpPr>
        <p:spPr bwMode="auto">
          <a:xfrm>
            <a:off x="93472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750" b="1">
                <a:solidFill>
                  <a:schemeClr val="folHlink"/>
                </a:solidFill>
              </a:defRPr>
            </a:lvl1pPr>
          </a:lstStyle>
          <a:p>
            <a:pPr>
              <a:defRPr/>
            </a:pPr>
            <a:fld id="{FCEC72A5-96D3-4D61-B5F4-7CE287017574}" type="slidenum">
              <a:rPr lang="en-US" altLang="en-US"/>
              <a:pPr>
                <a:defRPr/>
              </a:pPr>
              <a:t>‹#›</a:t>
            </a:fld>
            <a:endParaRPr lang="en-US" altLang="en-US"/>
          </a:p>
        </p:txBody>
      </p:sp>
      <p:pic>
        <p:nvPicPr>
          <p:cNvPr id="1032" name="Picture 8" descr="MC-Bu-Bk 150">
            <a:extLst>
              <a:ext uri="{FF2B5EF4-FFF2-40B4-BE49-F238E27FC236}">
                <a16:creationId xmlns:a16="http://schemas.microsoft.com/office/drawing/2014/main" id="{C74D0F47-B758-4D00-966E-61216151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85" r:id="rId1"/>
  </p:sldLayoutIdLst>
  <p:transition/>
  <p:hf sldNum="0" hdr="0" ftr="0" dt="0"/>
  <p:txStyles>
    <p:titleStyle>
      <a:lvl1pPr algn="ctr" rtl="0" eaLnBrk="0" fontAlgn="base" hangingPunct="0">
        <a:lnSpc>
          <a:spcPct val="90000"/>
        </a:lnSpc>
        <a:spcBef>
          <a:spcPct val="0"/>
        </a:spcBef>
        <a:spcAft>
          <a:spcPct val="0"/>
        </a:spcAft>
        <a:defRPr sz="2700" b="1">
          <a:solidFill>
            <a:schemeClr val="tx2"/>
          </a:solidFill>
          <a:latin typeface="+mj-lt"/>
          <a:ea typeface="+mj-ea"/>
          <a:cs typeface="+mj-cs"/>
        </a:defRPr>
      </a:lvl1pPr>
      <a:lvl2pPr algn="ctr" rtl="0" eaLnBrk="0" fontAlgn="base" hangingPunct="0">
        <a:lnSpc>
          <a:spcPct val="90000"/>
        </a:lnSpc>
        <a:spcBef>
          <a:spcPct val="0"/>
        </a:spcBef>
        <a:spcAft>
          <a:spcPct val="0"/>
        </a:spcAft>
        <a:defRPr sz="2700" b="1">
          <a:solidFill>
            <a:schemeClr val="tx2"/>
          </a:solidFill>
          <a:latin typeface="Comic Sans MS" pitchFamily="66" charset="0"/>
        </a:defRPr>
      </a:lvl2pPr>
      <a:lvl3pPr algn="ctr" rtl="0" eaLnBrk="0" fontAlgn="base" hangingPunct="0">
        <a:lnSpc>
          <a:spcPct val="90000"/>
        </a:lnSpc>
        <a:spcBef>
          <a:spcPct val="0"/>
        </a:spcBef>
        <a:spcAft>
          <a:spcPct val="0"/>
        </a:spcAft>
        <a:defRPr sz="2700" b="1">
          <a:solidFill>
            <a:schemeClr val="tx2"/>
          </a:solidFill>
          <a:latin typeface="Comic Sans MS" pitchFamily="66" charset="0"/>
        </a:defRPr>
      </a:lvl3pPr>
      <a:lvl4pPr algn="ctr" rtl="0" eaLnBrk="0" fontAlgn="base" hangingPunct="0">
        <a:lnSpc>
          <a:spcPct val="90000"/>
        </a:lnSpc>
        <a:spcBef>
          <a:spcPct val="0"/>
        </a:spcBef>
        <a:spcAft>
          <a:spcPct val="0"/>
        </a:spcAft>
        <a:defRPr sz="2700" b="1">
          <a:solidFill>
            <a:schemeClr val="tx2"/>
          </a:solidFill>
          <a:latin typeface="Comic Sans MS" pitchFamily="66" charset="0"/>
        </a:defRPr>
      </a:lvl4pPr>
      <a:lvl5pPr algn="ctr" rtl="0" eaLnBrk="0" fontAlgn="base" hangingPunct="0">
        <a:lnSpc>
          <a:spcPct val="90000"/>
        </a:lnSpc>
        <a:spcBef>
          <a:spcPct val="0"/>
        </a:spcBef>
        <a:spcAft>
          <a:spcPct val="0"/>
        </a:spcAft>
        <a:defRPr sz="2700" b="1">
          <a:solidFill>
            <a:schemeClr val="tx2"/>
          </a:solidFill>
          <a:latin typeface="Comic Sans MS" pitchFamily="66" charset="0"/>
        </a:defRPr>
      </a:lvl5pPr>
      <a:lvl6pPr marL="341729" algn="ctr" rtl="0" eaLnBrk="0" fontAlgn="base" hangingPunct="0">
        <a:lnSpc>
          <a:spcPct val="90000"/>
        </a:lnSpc>
        <a:spcBef>
          <a:spcPct val="0"/>
        </a:spcBef>
        <a:spcAft>
          <a:spcPct val="0"/>
        </a:spcAft>
        <a:defRPr sz="2700" b="1">
          <a:solidFill>
            <a:schemeClr val="tx2"/>
          </a:solidFill>
          <a:latin typeface="Comic Sans MS" pitchFamily="66" charset="0"/>
        </a:defRPr>
      </a:lvl6pPr>
      <a:lvl7pPr marL="683456" algn="ctr" rtl="0" eaLnBrk="0" fontAlgn="base" hangingPunct="0">
        <a:lnSpc>
          <a:spcPct val="90000"/>
        </a:lnSpc>
        <a:spcBef>
          <a:spcPct val="0"/>
        </a:spcBef>
        <a:spcAft>
          <a:spcPct val="0"/>
        </a:spcAft>
        <a:defRPr sz="2700" b="1">
          <a:solidFill>
            <a:schemeClr val="tx2"/>
          </a:solidFill>
          <a:latin typeface="Comic Sans MS" pitchFamily="66" charset="0"/>
        </a:defRPr>
      </a:lvl7pPr>
      <a:lvl8pPr marL="1025183" algn="ctr" rtl="0" eaLnBrk="0" fontAlgn="base" hangingPunct="0">
        <a:lnSpc>
          <a:spcPct val="90000"/>
        </a:lnSpc>
        <a:spcBef>
          <a:spcPct val="0"/>
        </a:spcBef>
        <a:spcAft>
          <a:spcPct val="0"/>
        </a:spcAft>
        <a:defRPr sz="2700" b="1">
          <a:solidFill>
            <a:schemeClr val="tx2"/>
          </a:solidFill>
          <a:latin typeface="Comic Sans MS" pitchFamily="66" charset="0"/>
        </a:defRPr>
      </a:lvl8pPr>
      <a:lvl9pPr marL="1366909" algn="ctr" rtl="0" eaLnBrk="0" fontAlgn="base" hangingPunct="0">
        <a:lnSpc>
          <a:spcPct val="90000"/>
        </a:lnSpc>
        <a:spcBef>
          <a:spcPct val="0"/>
        </a:spcBef>
        <a:spcAft>
          <a:spcPct val="0"/>
        </a:spcAft>
        <a:defRPr sz="2700" b="1">
          <a:solidFill>
            <a:schemeClr val="tx2"/>
          </a:solidFill>
          <a:latin typeface="Comic Sans MS" pitchFamily="66" charset="0"/>
        </a:defRPr>
      </a:lvl9pPr>
    </p:titleStyle>
    <p:bodyStyle>
      <a:lvl1pPr marL="209550" indent="-209550"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mn-ea"/>
          <a:cs typeface="+mn-cs"/>
        </a:defRPr>
      </a:lvl1pPr>
      <a:lvl2pPr marL="641350" indent="-217488"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2pPr>
      <a:lvl3pPr marL="977900"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3pPr>
      <a:lvl4pPr marL="1323975"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4pPr>
      <a:lvl5pPr marL="1662113"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5pPr>
      <a:lvl6pPr marL="2005274"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6pPr>
      <a:lvl7pPr marL="2347002"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7pPr>
      <a:lvl8pPr marL="2688727"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8pPr>
      <a:lvl9pPr marL="3030455"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9pPr>
    </p:bodyStyle>
    <p:otherStyle>
      <a:defPPr>
        <a:defRPr lang="en-US"/>
      </a:defPPr>
      <a:lvl1pPr marL="0" algn="l" defTabSz="683456" rtl="0" eaLnBrk="1" latinLnBrk="0" hangingPunct="1">
        <a:defRPr sz="1350" kern="1200">
          <a:solidFill>
            <a:schemeClr val="tx1"/>
          </a:solidFill>
          <a:latin typeface="+mn-lt"/>
          <a:ea typeface="+mn-ea"/>
          <a:cs typeface="+mn-cs"/>
        </a:defRPr>
      </a:lvl1pPr>
      <a:lvl2pPr marL="341729" algn="l" defTabSz="683456" rtl="0" eaLnBrk="1" latinLnBrk="0" hangingPunct="1">
        <a:defRPr sz="1350" kern="1200">
          <a:solidFill>
            <a:schemeClr val="tx1"/>
          </a:solidFill>
          <a:latin typeface="+mn-lt"/>
          <a:ea typeface="+mn-ea"/>
          <a:cs typeface="+mn-cs"/>
        </a:defRPr>
      </a:lvl2pPr>
      <a:lvl3pPr marL="683456" algn="l" defTabSz="683456" rtl="0" eaLnBrk="1" latinLnBrk="0" hangingPunct="1">
        <a:defRPr sz="1350" kern="1200">
          <a:solidFill>
            <a:schemeClr val="tx1"/>
          </a:solidFill>
          <a:latin typeface="+mn-lt"/>
          <a:ea typeface="+mn-ea"/>
          <a:cs typeface="+mn-cs"/>
        </a:defRPr>
      </a:lvl3pPr>
      <a:lvl4pPr marL="1025183" algn="l" defTabSz="683456" rtl="0" eaLnBrk="1" latinLnBrk="0" hangingPunct="1">
        <a:defRPr sz="1350" kern="1200">
          <a:solidFill>
            <a:schemeClr val="tx1"/>
          </a:solidFill>
          <a:latin typeface="+mn-lt"/>
          <a:ea typeface="+mn-ea"/>
          <a:cs typeface="+mn-cs"/>
        </a:defRPr>
      </a:lvl4pPr>
      <a:lvl5pPr marL="1366909" algn="l" defTabSz="683456" rtl="0" eaLnBrk="1" latinLnBrk="0" hangingPunct="1">
        <a:defRPr sz="1350" kern="1200">
          <a:solidFill>
            <a:schemeClr val="tx1"/>
          </a:solidFill>
          <a:latin typeface="+mn-lt"/>
          <a:ea typeface="+mn-ea"/>
          <a:cs typeface="+mn-cs"/>
        </a:defRPr>
      </a:lvl5pPr>
      <a:lvl6pPr marL="1708637" algn="l" defTabSz="683456" rtl="0" eaLnBrk="1" latinLnBrk="0" hangingPunct="1">
        <a:defRPr sz="1350" kern="1200">
          <a:solidFill>
            <a:schemeClr val="tx1"/>
          </a:solidFill>
          <a:latin typeface="+mn-lt"/>
          <a:ea typeface="+mn-ea"/>
          <a:cs typeface="+mn-cs"/>
        </a:defRPr>
      </a:lvl6pPr>
      <a:lvl7pPr marL="2050365" algn="l" defTabSz="683456" rtl="0" eaLnBrk="1" latinLnBrk="0" hangingPunct="1">
        <a:defRPr sz="1350" kern="1200">
          <a:solidFill>
            <a:schemeClr val="tx1"/>
          </a:solidFill>
          <a:latin typeface="+mn-lt"/>
          <a:ea typeface="+mn-ea"/>
          <a:cs typeface="+mn-cs"/>
        </a:defRPr>
      </a:lvl7pPr>
      <a:lvl8pPr marL="2392086" algn="l" defTabSz="683456" rtl="0" eaLnBrk="1" latinLnBrk="0" hangingPunct="1">
        <a:defRPr sz="1350" kern="1200">
          <a:solidFill>
            <a:schemeClr val="tx1"/>
          </a:solidFill>
          <a:latin typeface="+mn-lt"/>
          <a:ea typeface="+mn-ea"/>
          <a:cs typeface="+mn-cs"/>
        </a:defRPr>
      </a:lvl8pPr>
      <a:lvl9pPr marL="2733818" algn="l" defTabSz="683456"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330C9F-FFA6-40EC-9498-9B9F6D8BE41D}"/>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4295CD-A553-4131-A0A1-0D067E9AB5E4}"/>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CCC217-A833-4816-90A5-3EF98CB5B8CE}"/>
              </a:ext>
            </a:extLst>
          </p:cNvPr>
          <p:cNvSpPr>
            <a:spLocks noChangeArrowheads="1"/>
          </p:cNvSpPr>
          <p:nvPr/>
        </p:nvSpPr>
        <p:spPr bwMode="auto">
          <a:xfrm>
            <a:off x="609600" y="0"/>
            <a:ext cx="11582400" cy="214313"/>
          </a:xfrm>
          <a:prstGeom prst="rect">
            <a:avLst/>
          </a:prstGeom>
          <a:solidFill>
            <a:schemeClr val="bg2"/>
          </a:solidFill>
          <a:ln>
            <a:noFill/>
          </a:ln>
          <a:effectLst/>
        </p:spPr>
        <p:txBody>
          <a:bodyPr wrap="none" lIns="68342" tIns="34173" rIns="68342" bIns="341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0AC65829-099D-4679-A981-2D9FCBE41BC2}"/>
              </a:ext>
            </a:extLst>
          </p:cNvPr>
          <p:cNvSpPr>
            <a:spLocks noGrp="1" noChangeArrowheads="1"/>
          </p:cNvSpPr>
          <p:nvPr>
            <p:ph type="dt" sz="half" idx="2"/>
          </p:nvPr>
        </p:nvSpPr>
        <p:spPr bwMode="auto">
          <a:xfrm>
            <a:off x="3048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75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34E1115-A5ED-4576-BC14-97DD68FD22A8}"/>
              </a:ext>
            </a:extLst>
          </p:cNvPr>
          <p:cNvSpPr>
            <a:spLocks noGrp="1" noChangeArrowheads="1"/>
          </p:cNvSpPr>
          <p:nvPr>
            <p:ph type="ftr" sz="quarter" idx="3"/>
          </p:nvPr>
        </p:nvSpPr>
        <p:spPr bwMode="auto">
          <a:xfrm>
            <a:off x="4165600" y="6553200"/>
            <a:ext cx="3860800" cy="152400"/>
          </a:xfrm>
          <a:prstGeom prst="rect">
            <a:avLst/>
          </a:prstGeom>
          <a:noFill/>
          <a:ln>
            <a:noFill/>
          </a:ln>
          <a:effectLst/>
        </p:spPr>
        <p:txBody>
          <a:bodyPr vert="horz" wrap="square" lIns="0" tIns="0" rIns="0" bIns="0" numCol="1" anchor="t" anchorCtr="0" compatLnSpc="1">
            <a:prstTxWarp prst="textNoShape">
              <a:avLst/>
            </a:prstTxWarp>
          </a:bodyPr>
          <a:lstStyle>
            <a:lvl1pPr algn="ctr" eaLnBrk="1" hangingPunct="1">
              <a:defRPr sz="75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7A580611-7D9D-4059-B91E-51851D9F0F58}"/>
              </a:ext>
            </a:extLst>
          </p:cNvPr>
          <p:cNvSpPr>
            <a:spLocks noGrp="1" noChangeArrowheads="1"/>
          </p:cNvSpPr>
          <p:nvPr>
            <p:ph type="sldNum" sz="quarter" idx="4"/>
          </p:nvPr>
        </p:nvSpPr>
        <p:spPr bwMode="auto">
          <a:xfrm>
            <a:off x="93472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750" b="1">
                <a:solidFill>
                  <a:schemeClr val="folHlink"/>
                </a:solidFill>
              </a:defRPr>
            </a:lvl1pPr>
          </a:lstStyle>
          <a:p>
            <a:pPr>
              <a:defRPr/>
            </a:pPr>
            <a:fld id="{FCEC72A5-96D3-4D61-B5F4-7CE287017574}" type="slidenum">
              <a:rPr lang="en-US" altLang="en-US"/>
              <a:pPr>
                <a:defRPr/>
              </a:pPr>
              <a:t>‹#›</a:t>
            </a:fld>
            <a:endParaRPr lang="en-US" altLang="en-US"/>
          </a:p>
        </p:txBody>
      </p:sp>
      <p:pic>
        <p:nvPicPr>
          <p:cNvPr id="1032" name="Picture 8" descr="MC-Bu-Bk 150">
            <a:extLst>
              <a:ext uri="{FF2B5EF4-FFF2-40B4-BE49-F238E27FC236}">
                <a16:creationId xmlns:a16="http://schemas.microsoft.com/office/drawing/2014/main" id="{C74D0F47-B758-4D00-966E-61216151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87" r:id="rId1"/>
  </p:sldLayoutIdLst>
  <p:transition/>
  <p:hf sldNum="0" hdr="0" ftr="0" dt="0"/>
  <p:txStyles>
    <p:titleStyle>
      <a:lvl1pPr algn="ctr" rtl="0" eaLnBrk="0" fontAlgn="base" hangingPunct="0">
        <a:lnSpc>
          <a:spcPct val="90000"/>
        </a:lnSpc>
        <a:spcBef>
          <a:spcPct val="0"/>
        </a:spcBef>
        <a:spcAft>
          <a:spcPct val="0"/>
        </a:spcAft>
        <a:defRPr sz="2700" b="1">
          <a:solidFill>
            <a:schemeClr val="tx2"/>
          </a:solidFill>
          <a:latin typeface="+mj-lt"/>
          <a:ea typeface="+mj-ea"/>
          <a:cs typeface="+mj-cs"/>
        </a:defRPr>
      </a:lvl1pPr>
      <a:lvl2pPr algn="ctr" rtl="0" eaLnBrk="0" fontAlgn="base" hangingPunct="0">
        <a:lnSpc>
          <a:spcPct val="90000"/>
        </a:lnSpc>
        <a:spcBef>
          <a:spcPct val="0"/>
        </a:spcBef>
        <a:spcAft>
          <a:spcPct val="0"/>
        </a:spcAft>
        <a:defRPr sz="2700" b="1">
          <a:solidFill>
            <a:schemeClr val="tx2"/>
          </a:solidFill>
          <a:latin typeface="Comic Sans MS" pitchFamily="66" charset="0"/>
        </a:defRPr>
      </a:lvl2pPr>
      <a:lvl3pPr algn="ctr" rtl="0" eaLnBrk="0" fontAlgn="base" hangingPunct="0">
        <a:lnSpc>
          <a:spcPct val="90000"/>
        </a:lnSpc>
        <a:spcBef>
          <a:spcPct val="0"/>
        </a:spcBef>
        <a:spcAft>
          <a:spcPct val="0"/>
        </a:spcAft>
        <a:defRPr sz="2700" b="1">
          <a:solidFill>
            <a:schemeClr val="tx2"/>
          </a:solidFill>
          <a:latin typeface="Comic Sans MS" pitchFamily="66" charset="0"/>
        </a:defRPr>
      </a:lvl3pPr>
      <a:lvl4pPr algn="ctr" rtl="0" eaLnBrk="0" fontAlgn="base" hangingPunct="0">
        <a:lnSpc>
          <a:spcPct val="90000"/>
        </a:lnSpc>
        <a:spcBef>
          <a:spcPct val="0"/>
        </a:spcBef>
        <a:spcAft>
          <a:spcPct val="0"/>
        </a:spcAft>
        <a:defRPr sz="2700" b="1">
          <a:solidFill>
            <a:schemeClr val="tx2"/>
          </a:solidFill>
          <a:latin typeface="Comic Sans MS" pitchFamily="66" charset="0"/>
        </a:defRPr>
      </a:lvl4pPr>
      <a:lvl5pPr algn="ctr" rtl="0" eaLnBrk="0" fontAlgn="base" hangingPunct="0">
        <a:lnSpc>
          <a:spcPct val="90000"/>
        </a:lnSpc>
        <a:spcBef>
          <a:spcPct val="0"/>
        </a:spcBef>
        <a:spcAft>
          <a:spcPct val="0"/>
        </a:spcAft>
        <a:defRPr sz="2700" b="1">
          <a:solidFill>
            <a:schemeClr val="tx2"/>
          </a:solidFill>
          <a:latin typeface="Comic Sans MS" pitchFamily="66" charset="0"/>
        </a:defRPr>
      </a:lvl5pPr>
      <a:lvl6pPr marL="341729" algn="ctr" rtl="0" eaLnBrk="0" fontAlgn="base" hangingPunct="0">
        <a:lnSpc>
          <a:spcPct val="90000"/>
        </a:lnSpc>
        <a:spcBef>
          <a:spcPct val="0"/>
        </a:spcBef>
        <a:spcAft>
          <a:spcPct val="0"/>
        </a:spcAft>
        <a:defRPr sz="2700" b="1">
          <a:solidFill>
            <a:schemeClr val="tx2"/>
          </a:solidFill>
          <a:latin typeface="Comic Sans MS" pitchFamily="66" charset="0"/>
        </a:defRPr>
      </a:lvl6pPr>
      <a:lvl7pPr marL="683456" algn="ctr" rtl="0" eaLnBrk="0" fontAlgn="base" hangingPunct="0">
        <a:lnSpc>
          <a:spcPct val="90000"/>
        </a:lnSpc>
        <a:spcBef>
          <a:spcPct val="0"/>
        </a:spcBef>
        <a:spcAft>
          <a:spcPct val="0"/>
        </a:spcAft>
        <a:defRPr sz="2700" b="1">
          <a:solidFill>
            <a:schemeClr val="tx2"/>
          </a:solidFill>
          <a:latin typeface="Comic Sans MS" pitchFamily="66" charset="0"/>
        </a:defRPr>
      </a:lvl7pPr>
      <a:lvl8pPr marL="1025183" algn="ctr" rtl="0" eaLnBrk="0" fontAlgn="base" hangingPunct="0">
        <a:lnSpc>
          <a:spcPct val="90000"/>
        </a:lnSpc>
        <a:spcBef>
          <a:spcPct val="0"/>
        </a:spcBef>
        <a:spcAft>
          <a:spcPct val="0"/>
        </a:spcAft>
        <a:defRPr sz="2700" b="1">
          <a:solidFill>
            <a:schemeClr val="tx2"/>
          </a:solidFill>
          <a:latin typeface="Comic Sans MS" pitchFamily="66" charset="0"/>
        </a:defRPr>
      </a:lvl8pPr>
      <a:lvl9pPr marL="1366909" algn="ctr" rtl="0" eaLnBrk="0" fontAlgn="base" hangingPunct="0">
        <a:lnSpc>
          <a:spcPct val="90000"/>
        </a:lnSpc>
        <a:spcBef>
          <a:spcPct val="0"/>
        </a:spcBef>
        <a:spcAft>
          <a:spcPct val="0"/>
        </a:spcAft>
        <a:defRPr sz="2700" b="1">
          <a:solidFill>
            <a:schemeClr val="tx2"/>
          </a:solidFill>
          <a:latin typeface="Comic Sans MS" pitchFamily="66" charset="0"/>
        </a:defRPr>
      </a:lvl9pPr>
    </p:titleStyle>
    <p:bodyStyle>
      <a:lvl1pPr marL="209550" indent="-209550"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mn-ea"/>
          <a:cs typeface="+mn-cs"/>
        </a:defRPr>
      </a:lvl1pPr>
      <a:lvl2pPr marL="641350" indent="-217488"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2pPr>
      <a:lvl3pPr marL="977900"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3pPr>
      <a:lvl4pPr marL="1323975"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4pPr>
      <a:lvl5pPr marL="1662113"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5pPr>
      <a:lvl6pPr marL="2005274"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6pPr>
      <a:lvl7pPr marL="2347002"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7pPr>
      <a:lvl8pPr marL="2688727"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8pPr>
      <a:lvl9pPr marL="3030455"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9pPr>
    </p:bodyStyle>
    <p:otherStyle>
      <a:defPPr>
        <a:defRPr lang="en-US"/>
      </a:defPPr>
      <a:lvl1pPr marL="0" algn="l" defTabSz="683456" rtl="0" eaLnBrk="1" latinLnBrk="0" hangingPunct="1">
        <a:defRPr sz="1350" kern="1200">
          <a:solidFill>
            <a:schemeClr val="tx1"/>
          </a:solidFill>
          <a:latin typeface="+mn-lt"/>
          <a:ea typeface="+mn-ea"/>
          <a:cs typeface="+mn-cs"/>
        </a:defRPr>
      </a:lvl1pPr>
      <a:lvl2pPr marL="341729" algn="l" defTabSz="683456" rtl="0" eaLnBrk="1" latinLnBrk="0" hangingPunct="1">
        <a:defRPr sz="1350" kern="1200">
          <a:solidFill>
            <a:schemeClr val="tx1"/>
          </a:solidFill>
          <a:latin typeface="+mn-lt"/>
          <a:ea typeface="+mn-ea"/>
          <a:cs typeface="+mn-cs"/>
        </a:defRPr>
      </a:lvl2pPr>
      <a:lvl3pPr marL="683456" algn="l" defTabSz="683456" rtl="0" eaLnBrk="1" latinLnBrk="0" hangingPunct="1">
        <a:defRPr sz="1350" kern="1200">
          <a:solidFill>
            <a:schemeClr val="tx1"/>
          </a:solidFill>
          <a:latin typeface="+mn-lt"/>
          <a:ea typeface="+mn-ea"/>
          <a:cs typeface="+mn-cs"/>
        </a:defRPr>
      </a:lvl3pPr>
      <a:lvl4pPr marL="1025183" algn="l" defTabSz="683456" rtl="0" eaLnBrk="1" latinLnBrk="0" hangingPunct="1">
        <a:defRPr sz="1350" kern="1200">
          <a:solidFill>
            <a:schemeClr val="tx1"/>
          </a:solidFill>
          <a:latin typeface="+mn-lt"/>
          <a:ea typeface="+mn-ea"/>
          <a:cs typeface="+mn-cs"/>
        </a:defRPr>
      </a:lvl4pPr>
      <a:lvl5pPr marL="1366909" algn="l" defTabSz="683456" rtl="0" eaLnBrk="1" latinLnBrk="0" hangingPunct="1">
        <a:defRPr sz="1350" kern="1200">
          <a:solidFill>
            <a:schemeClr val="tx1"/>
          </a:solidFill>
          <a:latin typeface="+mn-lt"/>
          <a:ea typeface="+mn-ea"/>
          <a:cs typeface="+mn-cs"/>
        </a:defRPr>
      </a:lvl5pPr>
      <a:lvl6pPr marL="1708637" algn="l" defTabSz="683456" rtl="0" eaLnBrk="1" latinLnBrk="0" hangingPunct="1">
        <a:defRPr sz="1350" kern="1200">
          <a:solidFill>
            <a:schemeClr val="tx1"/>
          </a:solidFill>
          <a:latin typeface="+mn-lt"/>
          <a:ea typeface="+mn-ea"/>
          <a:cs typeface="+mn-cs"/>
        </a:defRPr>
      </a:lvl6pPr>
      <a:lvl7pPr marL="2050365" algn="l" defTabSz="683456" rtl="0" eaLnBrk="1" latinLnBrk="0" hangingPunct="1">
        <a:defRPr sz="1350" kern="1200">
          <a:solidFill>
            <a:schemeClr val="tx1"/>
          </a:solidFill>
          <a:latin typeface="+mn-lt"/>
          <a:ea typeface="+mn-ea"/>
          <a:cs typeface="+mn-cs"/>
        </a:defRPr>
      </a:lvl7pPr>
      <a:lvl8pPr marL="2392086" algn="l" defTabSz="683456" rtl="0" eaLnBrk="1" latinLnBrk="0" hangingPunct="1">
        <a:defRPr sz="1350" kern="1200">
          <a:solidFill>
            <a:schemeClr val="tx1"/>
          </a:solidFill>
          <a:latin typeface="+mn-lt"/>
          <a:ea typeface="+mn-ea"/>
          <a:cs typeface="+mn-cs"/>
        </a:defRPr>
      </a:lvl8pPr>
      <a:lvl9pPr marL="2733818" algn="l" defTabSz="683456"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330C9F-FFA6-40EC-9498-9B9F6D8BE41D}"/>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4295CD-A553-4131-A0A1-0D067E9AB5E4}"/>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2" tIns="45564" rIns="91122" bIns="45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CCC217-A833-4816-90A5-3EF98CB5B8CE}"/>
              </a:ext>
            </a:extLst>
          </p:cNvPr>
          <p:cNvSpPr>
            <a:spLocks noChangeArrowheads="1"/>
          </p:cNvSpPr>
          <p:nvPr/>
        </p:nvSpPr>
        <p:spPr bwMode="auto">
          <a:xfrm>
            <a:off x="609600" y="0"/>
            <a:ext cx="11582400" cy="214313"/>
          </a:xfrm>
          <a:prstGeom prst="rect">
            <a:avLst/>
          </a:prstGeom>
          <a:solidFill>
            <a:schemeClr val="bg2"/>
          </a:solidFill>
          <a:ln>
            <a:noFill/>
          </a:ln>
          <a:effectLst/>
        </p:spPr>
        <p:txBody>
          <a:bodyPr wrap="none" lIns="68342" tIns="34173" rIns="68342" bIns="34173"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0AC65829-099D-4679-A981-2D9FCBE41BC2}"/>
              </a:ext>
            </a:extLst>
          </p:cNvPr>
          <p:cNvSpPr>
            <a:spLocks noGrp="1" noChangeArrowheads="1"/>
          </p:cNvSpPr>
          <p:nvPr>
            <p:ph type="dt" sz="half" idx="2"/>
          </p:nvPr>
        </p:nvSpPr>
        <p:spPr bwMode="auto">
          <a:xfrm>
            <a:off x="3048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75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834E1115-A5ED-4576-BC14-97DD68FD22A8}"/>
              </a:ext>
            </a:extLst>
          </p:cNvPr>
          <p:cNvSpPr>
            <a:spLocks noGrp="1" noChangeArrowheads="1"/>
          </p:cNvSpPr>
          <p:nvPr>
            <p:ph type="ftr" sz="quarter" idx="3"/>
          </p:nvPr>
        </p:nvSpPr>
        <p:spPr bwMode="auto">
          <a:xfrm>
            <a:off x="4165600" y="6553200"/>
            <a:ext cx="3860800" cy="152400"/>
          </a:xfrm>
          <a:prstGeom prst="rect">
            <a:avLst/>
          </a:prstGeom>
          <a:noFill/>
          <a:ln>
            <a:noFill/>
          </a:ln>
          <a:effectLst/>
        </p:spPr>
        <p:txBody>
          <a:bodyPr vert="horz" wrap="square" lIns="0" tIns="0" rIns="0" bIns="0" numCol="1" anchor="t" anchorCtr="0" compatLnSpc="1">
            <a:prstTxWarp prst="textNoShape">
              <a:avLst/>
            </a:prstTxWarp>
          </a:bodyPr>
          <a:lstStyle>
            <a:lvl1pPr algn="ctr" eaLnBrk="1" hangingPunct="1">
              <a:defRPr sz="75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7A580611-7D9D-4059-B91E-51851D9F0F58}"/>
              </a:ext>
            </a:extLst>
          </p:cNvPr>
          <p:cNvSpPr>
            <a:spLocks noGrp="1" noChangeArrowheads="1"/>
          </p:cNvSpPr>
          <p:nvPr>
            <p:ph type="sldNum" sz="quarter" idx="4"/>
          </p:nvPr>
        </p:nvSpPr>
        <p:spPr bwMode="auto">
          <a:xfrm>
            <a:off x="9347200" y="6553200"/>
            <a:ext cx="2540000" cy="1524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750" b="1">
                <a:solidFill>
                  <a:schemeClr val="folHlink"/>
                </a:solidFill>
              </a:defRPr>
            </a:lvl1pPr>
          </a:lstStyle>
          <a:p>
            <a:pPr>
              <a:defRPr/>
            </a:pPr>
            <a:fld id="{FCEC72A5-96D3-4D61-B5F4-7CE287017574}" type="slidenum">
              <a:rPr lang="en-US" altLang="en-US"/>
              <a:pPr>
                <a:defRPr/>
              </a:pPr>
              <a:t>‹#›</a:t>
            </a:fld>
            <a:endParaRPr lang="en-US" altLang="en-US"/>
          </a:p>
        </p:txBody>
      </p:sp>
      <p:pic>
        <p:nvPicPr>
          <p:cNvPr id="1032" name="Picture 8" descr="MC-Bu-Bk 150">
            <a:extLst>
              <a:ext uri="{FF2B5EF4-FFF2-40B4-BE49-F238E27FC236}">
                <a16:creationId xmlns:a16="http://schemas.microsoft.com/office/drawing/2014/main" id="{C74D0F47-B758-4D00-966E-61216151E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89" r:id="rId1"/>
  </p:sldLayoutIdLst>
  <p:transition/>
  <p:hf sldNum="0" hdr="0" ftr="0" dt="0"/>
  <p:txStyles>
    <p:titleStyle>
      <a:lvl1pPr algn="ctr" rtl="0" eaLnBrk="0" fontAlgn="base" hangingPunct="0">
        <a:lnSpc>
          <a:spcPct val="90000"/>
        </a:lnSpc>
        <a:spcBef>
          <a:spcPct val="0"/>
        </a:spcBef>
        <a:spcAft>
          <a:spcPct val="0"/>
        </a:spcAft>
        <a:defRPr sz="2700" b="1">
          <a:solidFill>
            <a:schemeClr val="tx2"/>
          </a:solidFill>
          <a:latin typeface="+mj-lt"/>
          <a:ea typeface="+mj-ea"/>
          <a:cs typeface="+mj-cs"/>
        </a:defRPr>
      </a:lvl1pPr>
      <a:lvl2pPr algn="ctr" rtl="0" eaLnBrk="0" fontAlgn="base" hangingPunct="0">
        <a:lnSpc>
          <a:spcPct val="90000"/>
        </a:lnSpc>
        <a:spcBef>
          <a:spcPct val="0"/>
        </a:spcBef>
        <a:spcAft>
          <a:spcPct val="0"/>
        </a:spcAft>
        <a:defRPr sz="2700" b="1">
          <a:solidFill>
            <a:schemeClr val="tx2"/>
          </a:solidFill>
          <a:latin typeface="Comic Sans MS" pitchFamily="66" charset="0"/>
        </a:defRPr>
      </a:lvl2pPr>
      <a:lvl3pPr algn="ctr" rtl="0" eaLnBrk="0" fontAlgn="base" hangingPunct="0">
        <a:lnSpc>
          <a:spcPct val="90000"/>
        </a:lnSpc>
        <a:spcBef>
          <a:spcPct val="0"/>
        </a:spcBef>
        <a:spcAft>
          <a:spcPct val="0"/>
        </a:spcAft>
        <a:defRPr sz="2700" b="1">
          <a:solidFill>
            <a:schemeClr val="tx2"/>
          </a:solidFill>
          <a:latin typeface="Comic Sans MS" pitchFamily="66" charset="0"/>
        </a:defRPr>
      </a:lvl3pPr>
      <a:lvl4pPr algn="ctr" rtl="0" eaLnBrk="0" fontAlgn="base" hangingPunct="0">
        <a:lnSpc>
          <a:spcPct val="90000"/>
        </a:lnSpc>
        <a:spcBef>
          <a:spcPct val="0"/>
        </a:spcBef>
        <a:spcAft>
          <a:spcPct val="0"/>
        </a:spcAft>
        <a:defRPr sz="2700" b="1">
          <a:solidFill>
            <a:schemeClr val="tx2"/>
          </a:solidFill>
          <a:latin typeface="Comic Sans MS" pitchFamily="66" charset="0"/>
        </a:defRPr>
      </a:lvl4pPr>
      <a:lvl5pPr algn="ctr" rtl="0" eaLnBrk="0" fontAlgn="base" hangingPunct="0">
        <a:lnSpc>
          <a:spcPct val="90000"/>
        </a:lnSpc>
        <a:spcBef>
          <a:spcPct val="0"/>
        </a:spcBef>
        <a:spcAft>
          <a:spcPct val="0"/>
        </a:spcAft>
        <a:defRPr sz="2700" b="1">
          <a:solidFill>
            <a:schemeClr val="tx2"/>
          </a:solidFill>
          <a:latin typeface="Comic Sans MS" pitchFamily="66" charset="0"/>
        </a:defRPr>
      </a:lvl5pPr>
      <a:lvl6pPr marL="341729" algn="ctr" rtl="0" eaLnBrk="0" fontAlgn="base" hangingPunct="0">
        <a:lnSpc>
          <a:spcPct val="90000"/>
        </a:lnSpc>
        <a:spcBef>
          <a:spcPct val="0"/>
        </a:spcBef>
        <a:spcAft>
          <a:spcPct val="0"/>
        </a:spcAft>
        <a:defRPr sz="2700" b="1">
          <a:solidFill>
            <a:schemeClr val="tx2"/>
          </a:solidFill>
          <a:latin typeface="Comic Sans MS" pitchFamily="66" charset="0"/>
        </a:defRPr>
      </a:lvl6pPr>
      <a:lvl7pPr marL="683456" algn="ctr" rtl="0" eaLnBrk="0" fontAlgn="base" hangingPunct="0">
        <a:lnSpc>
          <a:spcPct val="90000"/>
        </a:lnSpc>
        <a:spcBef>
          <a:spcPct val="0"/>
        </a:spcBef>
        <a:spcAft>
          <a:spcPct val="0"/>
        </a:spcAft>
        <a:defRPr sz="2700" b="1">
          <a:solidFill>
            <a:schemeClr val="tx2"/>
          </a:solidFill>
          <a:latin typeface="Comic Sans MS" pitchFamily="66" charset="0"/>
        </a:defRPr>
      </a:lvl7pPr>
      <a:lvl8pPr marL="1025183" algn="ctr" rtl="0" eaLnBrk="0" fontAlgn="base" hangingPunct="0">
        <a:lnSpc>
          <a:spcPct val="90000"/>
        </a:lnSpc>
        <a:spcBef>
          <a:spcPct val="0"/>
        </a:spcBef>
        <a:spcAft>
          <a:spcPct val="0"/>
        </a:spcAft>
        <a:defRPr sz="2700" b="1">
          <a:solidFill>
            <a:schemeClr val="tx2"/>
          </a:solidFill>
          <a:latin typeface="Comic Sans MS" pitchFamily="66" charset="0"/>
        </a:defRPr>
      </a:lvl8pPr>
      <a:lvl9pPr marL="1366909" algn="ctr" rtl="0" eaLnBrk="0" fontAlgn="base" hangingPunct="0">
        <a:lnSpc>
          <a:spcPct val="90000"/>
        </a:lnSpc>
        <a:spcBef>
          <a:spcPct val="0"/>
        </a:spcBef>
        <a:spcAft>
          <a:spcPct val="0"/>
        </a:spcAft>
        <a:defRPr sz="2700" b="1">
          <a:solidFill>
            <a:schemeClr val="tx2"/>
          </a:solidFill>
          <a:latin typeface="Comic Sans MS" pitchFamily="66" charset="0"/>
        </a:defRPr>
      </a:lvl9pPr>
    </p:titleStyle>
    <p:bodyStyle>
      <a:lvl1pPr marL="209550" indent="-209550" algn="l" rtl="0" eaLnBrk="0" fontAlgn="base" hangingPunct="0">
        <a:lnSpc>
          <a:spcPct val="90000"/>
        </a:lnSpc>
        <a:spcBef>
          <a:spcPct val="50000"/>
        </a:spcBef>
        <a:spcAft>
          <a:spcPct val="0"/>
        </a:spcAft>
        <a:buClr>
          <a:schemeClr val="tx2"/>
        </a:buClr>
        <a:buSzPct val="120000"/>
        <a:buChar char="•"/>
        <a:defRPr sz="2400" b="1">
          <a:solidFill>
            <a:schemeClr val="tx1"/>
          </a:solidFill>
          <a:latin typeface="+mn-lt"/>
          <a:ea typeface="+mn-ea"/>
          <a:cs typeface="+mn-cs"/>
        </a:defRPr>
      </a:lvl1pPr>
      <a:lvl2pPr marL="641350" indent="-217488"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2pPr>
      <a:lvl3pPr marL="977900"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3pPr>
      <a:lvl4pPr marL="1323975"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4pPr>
      <a:lvl5pPr marL="1662113" indent="-209550"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5pPr>
      <a:lvl6pPr marL="2005274"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6pPr>
      <a:lvl7pPr marL="2347002"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7pPr>
      <a:lvl8pPr marL="2688727"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8pPr>
      <a:lvl9pPr marL="3030455" indent="-212391" algn="l" rtl="0" eaLnBrk="0" fontAlgn="base" hangingPunct="0">
        <a:lnSpc>
          <a:spcPct val="90000"/>
        </a:lnSpc>
        <a:spcBef>
          <a:spcPct val="20000"/>
        </a:spcBef>
        <a:spcAft>
          <a:spcPct val="0"/>
        </a:spcAft>
        <a:buClr>
          <a:schemeClr val="folHlink"/>
        </a:buClr>
        <a:buSzPct val="120000"/>
        <a:buChar char="•"/>
        <a:defRPr sz="2400" b="1">
          <a:solidFill>
            <a:schemeClr val="tx1"/>
          </a:solidFill>
          <a:latin typeface="+mn-lt"/>
        </a:defRPr>
      </a:lvl9pPr>
    </p:bodyStyle>
    <p:otherStyle>
      <a:defPPr>
        <a:defRPr lang="en-US"/>
      </a:defPPr>
      <a:lvl1pPr marL="0" algn="l" defTabSz="683456" rtl="0" eaLnBrk="1" latinLnBrk="0" hangingPunct="1">
        <a:defRPr sz="1350" kern="1200">
          <a:solidFill>
            <a:schemeClr val="tx1"/>
          </a:solidFill>
          <a:latin typeface="+mn-lt"/>
          <a:ea typeface="+mn-ea"/>
          <a:cs typeface="+mn-cs"/>
        </a:defRPr>
      </a:lvl1pPr>
      <a:lvl2pPr marL="341729" algn="l" defTabSz="683456" rtl="0" eaLnBrk="1" latinLnBrk="0" hangingPunct="1">
        <a:defRPr sz="1350" kern="1200">
          <a:solidFill>
            <a:schemeClr val="tx1"/>
          </a:solidFill>
          <a:latin typeface="+mn-lt"/>
          <a:ea typeface="+mn-ea"/>
          <a:cs typeface="+mn-cs"/>
        </a:defRPr>
      </a:lvl2pPr>
      <a:lvl3pPr marL="683456" algn="l" defTabSz="683456" rtl="0" eaLnBrk="1" latinLnBrk="0" hangingPunct="1">
        <a:defRPr sz="1350" kern="1200">
          <a:solidFill>
            <a:schemeClr val="tx1"/>
          </a:solidFill>
          <a:latin typeface="+mn-lt"/>
          <a:ea typeface="+mn-ea"/>
          <a:cs typeface="+mn-cs"/>
        </a:defRPr>
      </a:lvl3pPr>
      <a:lvl4pPr marL="1025183" algn="l" defTabSz="683456" rtl="0" eaLnBrk="1" latinLnBrk="0" hangingPunct="1">
        <a:defRPr sz="1350" kern="1200">
          <a:solidFill>
            <a:schemeClr val="tx1"/>
          </a:solidFill>
          <a:latin typeface="+mn-lt"/>
          <a:ea typeface="+mn-ea"/>
          <a:cs typeface="+mn-cs"/>
        </a:defRPr>
      </a:lvl4pPr>
      <a:lvl5pPr marL="1366909" algn="l" defTabSz="683456" rtl="0" eaLnBrk="1" latinLnBrk="0" hangingPunct="1">
        <a:defRPr sz="1350" kern="1200">
          <a:solidFill>
            <a:schemeClr val="tx1"/>
          </a:solidFill>
          <a:latin typeface="+mn-lt"/>
          <a:ea typeface="+mn-ea"/>
          <a:cs typeface="+mn-cs"/>
        </a:defRPr>
      </a:lvl5pPr>
      <a:lvl6pPr marL="1708637" algn="l" defTabSz="683456" rtl="0" eaLnBrk="1" latinLnBrk="0" hangingPunct="1">
        <a:defRPr sz="1350" kern="1200">
          <a:solidFill>
            <a:schemeClr val="tx1"/>
          </a:solidFill>
          <a:latin typeface="+mn-lt"/>
          <a:ea typeface="+mn-ea"/>
          <a:cs typeface="+mn-cs"/>
        </a:defRPr>
      </a:lvl6pPr>
      <a:lvl7pPr marL="2050365" algn="l" defTabSz="683456" rtl="0" eaLnBrk="1" latinLnBrk="0" hangingPunct="1">
        <a:defRPr sz="1350" kern="1200">
          <a:solidFill>
            <a:schemeClr val="tx1"/>
          </a:solidFill>
          <a:latin typeface="+mn-lt"/>
          <a:ea typeface="+mn-ea"/>
          <a:cs typeface="+mn-cs"/>
        </a:defRPr>
      </a:lvl7pPr>
      <a:lvl8pPr marL="2392086" algn="l" defTabSz="683456" rtl="0" eaLnBrk="1" latinLnBrk="0" hangingPunct="1">
        <a:defRPr sz="1350" kern="1200">
          <a:solidFill>
            <a:schemeClr val="tx1"/>
          </a:solidFill>
          <a:latin typeface="+mn-lt"/>
          <a:ea typeface="+mn-ea"/>
          <a:cs typeface="+mn-cs"/>
        </a:defRPr>
      </a:lvl8pPr>
      <a:lvl9pPr marL="2733818" algn="l" defTabSz="683456"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81C7AB-D0B8-4BDE-BF93-975CC7DBEE13}"/>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A1F5068-E88B-4600-8267-3F6A0504E136}"/>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2C5BC34-9974-4E42-ABF5-A3D3EFCE10EA}"/>
              </a:ext>
            </a:extLst>
          </p:cNvPr>
          <p:cNvSpPr>
            <a:spLocks noChangeArrowheads="1"/>
          </p:cNvSpPr>
          <p:nvPr/>
        </p:nvSpPr>
        <p:spPr bwMode="auto">
          <a:xfrm>
            <a:off x="609600" y="0"/>
            <a:ext cx="11582400" cy="2143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ED1678A7-9746-4CC5-BBA8-5ADDDBC7E388}"/>
              </a:ext>
            </a:extLst>
          </p:cNvPr>
          <p:cNvSpPr>
            <a:spLocks noGrp="1" noChangeArrowheads="1"/>
          </p:cNvSpPr>
          <p:nvPr>
            <p:ph type="dt" sz="half" idx="2"/>
          </p:nvPr>
        </p:nvSpPr>
        <p:spPr bwMode="auto">
          <a:xfrm>
            <a:off x="304800" y="6553200"/>
            <a:ext cx="2540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99AE8EBA-77DD-4E6E-8C9D-C5363EA65872}"/>
              </a:ext>
            </a:extLst>
          </p:cNvPr>
          <p:cNvSpPr>
            <a:spLocks noGrp="1" noChangeArrowheads="1"/>
          </p:cNvSpPr>
          <p:nvPr>
            <p:ph type="ftr" sz="quarter" idx="3"/>
          </p:nvPr>
        </p:nvSpPr>
        <p:spPr bwMode="auto">
          <a:xfrm>
            <a:off x="4165600" y="6553200"/>
            <a:ext cx="38608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defRPr sz="100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F0052649-11CC-43E9-B8F3-4713AA55FD8C}"/>
              </a:ext>
            </a:extLst>
          </p:cNvPr>
          <p:cNvSpPr>
            <a:spLocks noGrp="1" noChangeArrowheads="1"/>
          </p:cNvSpPr>
          <p:nvPr>
            <p:ph type="sldNum" sz="quarter" idx="4"/>
          </p:nvPr>
        </p:nvSpPr>
        <p:spPr bwMode="auto">
          <a:xfrm>
            <a:off x="9347200" y="6553200"/>
            <a:ext cx="2540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000" b="1">
                <a:solidFill>
                  <a:schemeClr val="folHlink"/>
                </a:solidFill>
              </a:defRPr>
            </a:lvl1pPr>
          </a:lstStyle>
          <a:p>
            <a:fld id="{4EDD1FC9-E744-4BFA-8EBF-83D6979574E6}" type="slidenum">
              <a:rPr lang="en-US" altLang="en-US"/>
              <a:pPr/>
              <a:t>‹#›</a:t>
            </a:fld>
            <a:endParaRPr lang="en-US" altLang="en-US"/>
          </a:p>
        </p:txBody>
      </p:sp>
      <p:pic>
        <p:nvPicPr>
          <p:cNvPr id="1032" name="Picture 8" descr="MC-Bu-Bk 150">
            <a:extLst>
              <a:ext uri="{FF2B5EF4-FFF2-40B4-BE49-F238E27FC236}">
                <a16:creationId xmlns:a16="http://schemas.microsoft.com/office/drawing/2014/main" id="{9968266A-0D3C-4765-BB54-DD7C97F9C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22" r:id="rId1"/>
  </p:sldLayoutIdLst>
  <p:transition/>
  <p:hf sldNum="0" hdr="0" ft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Comic Sans MS" pitchFamily="66" charset="0"/>
        </a:defRPr>
      </a:lvl2pPr>
      <a:lvl3pPr algn="ctr" rtl="0" eaLnBrk="0" fontAlgn="base" hangingPunct="0">
        <a:lnSpc>
          <a:spcPct val="90000"/>
        </a:lnSpc>
        <a:spcBef>
          <a:spcPct val="0"/>
        </a:spcBef>
        <a:spcAft>
          <a:spcPct val="0"/>
        </a:spcAft>
        <a:defRPr sz="3600" b="1">
          <a:solidFill>
            <a:schemeClr val="tx2"/>
          </a:solidFill>
          <a:latin typeface="Comic Sans MS" pitchFamily="66" charset="0"/>
        </a:defRPr>
      </a:lvl3pPr>
      <a:lvl4pPr algn="ctr" rtl="0" eaLnBrk="0" fontAlgn="base" hangingPunct="0">
        <a:lnSpc>
          <a:spcPct val="90000"/>
        </a:lnSpc>
        <a:spcBef>
          <a:spcPct val="0"/>
        </a:spcBef>
        <a:spcAft>
          <a:spcPct val="0"/>
        </a:spcAft>
        <a:defRPr sz="3600" b="1">
          <a:solidFill>
            <a:schemeClr val="tx2"/>
          </a:solidFill>
          <a:latin typeface="Comic Sans MS" pitchFamily="66" charset="0"/>
        </a:defRPr>
      </a:lvl4pPr>
      <a:lvl5pPr algn="ctr" rtl="0" eaLnBrk="0" fontAlgn="base" hangingPunct="0">
        <a:lnSpc>
          <a:spcPct val="90000"/>
        </a:lnSpc>
        <a:spcBef>
          <a:spcPct val="0"/>
        </a:spcBef>
        <a:spcAft>
          <a:spcPct val="0"/>
        </a:spcAft>
        <a:defRPr sz="3600" b="1">
          <a:solidFill>
            <a:schemeClr val="tx2"/>
          </a:solidFill>
          <a:latin typeface="Comic Sans MS" pitchFamily="66" charset="0"/>
        </a:defRPr>
      </a:lvl5pPr>
      <a:lvl6pPr marL="457200" algn="ctr" rtl="0" eaLnBrk="0" fontAlgn="base" hangingPunct="0">
        <a:lnSpc>
          <a:spcPct val="90000"/>
        </a:lnSpc>
        <a:spcBef>
          <a:spcPct val="0"/>
        </a:spcBef>
        <a:spcAft>
          <a:spcPct val="0"/>
        </a:spcAft>
        <a:defRPr sz="3600" b="1">
          <a:solidFill>
            <a:schemeClr val="tx2"/>
          </a:solidFill>
          <a:latin typeface="Comic Sans MS" pitchFamily="66" charset="0"/>
        </a:defRPr>
      </a:lvl6pPr>
      <a:lvl7pPr marL="914400" algn="ctr" rtl="0" eaLnBrk="0" fontAlgn="base" hangingPunct="0">
        <a:lnSpc>
          <a:spcPct val="90000"/>
        </a:lnSpc>
        <a:spcBef>
          <a:spcPct val="0"/>
        </a:spcBef>
        <a:spcAft>
          <a:spcPct val="0"/>
        </a:spcAft>
        <a:defRPr sz="3600" b="1">
          <a:solidFill>
            <a:schemeClr val="tx2"/>
          </a:solidFill>
          <a:latin typeface="Comic Sans MS" pitchFamily="66" charset="0"/>
        </a:defRPr>
      </a:lvl7pPr>
      <a:lvl8pPr marL="1371600" algn="ctr" rtl="0" eaLnBrk="0" fontAlgn="base" hangingPunct="0">
        <a:lnSpc>
          <a:spcPct val="90000"/>
        </a:lnSpc>
        <a:spcBef>
          <a:spcPct val="0"/>
        </a:spcBef>
        <a:spcAft>
          <a:spcPct val="0"/>
        </a:spcAft>
        <a:defRPr sz="3600" b="1">
          <a:solidFill>
            <a:schemeClr val="tx2"/>
          </a:solidFill>
          <a:latin typeface="Comic Sans MS" pitchFamily="66" charset="0"/>
        </a:defRPr>
      </a:lvl8pPr>
      <a:lvl9pPr marL="1828800" algn="ctr" rtl="0" eaLnBrk="0" fontAlgn="base" hangingPunct="0">
        <a:lnSpc>
          <a:spcPct val="90000"/>
        </a:lnSpc>
        <a:spcBef>
          <a:spcPct val="0"/>
        </a:spcBef>
        <a:spcAft>
          <a:spcPct val="0"/>
        </a:spcAft>
        <a:defRPr sz="3600" b="1">
          <a:solidFill>
            <a:schemeClr val="tx2"/>
          </a:solidFill>
          <a:latin typeface="Comic Sans MS" pitchFamily="66" charset="0"/>
        </a:defRPr>
      </a:lvl9pPr>
    </p:titleStyle>
    <p:bodyStyle>
      <a:lvl1pPr marL="284163" indent="-284163" algn="l" rtl="0" eaLnBrk="0" fontAlgn="base" hangingPunct="0">
        <a:lnSpc>
          <a:spcPct val="90000"/>
        </a:lnSpc>
        <a:spcBef>
          <a:spcPct val="50000"/>
        </a:spcBef>
        <a:spcAft>
          <a:spcPct val="0"/>
        </a:spcAft>
        <a:buClr>
          <a:schemeClr val="tx2"/>
        </a:buClr>
        <a:buSzPct val="120000"/>
        <a:buChar char="•"/>
        <a:defRPr sz="3200" b="1">
          <a:solidFill>
            <a:schemeClr val="tx1"/>
          </a:solidFill>
          <a:latin typeface="+mn-lt"/>
          <a:ea typeface="+mn-ea"/>
          <a:cs typeface="+mn-cs"/>
        </a:defRPr>
      </a:lvl1pPr>
      <a:lvl2pPr marL="860425" indent="-293688"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2pPr>
      <a:lvl3pPr marL="1311275" indent="-282575"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3pPr>
      <a:lvl4pPr marL="1773238" indent="-282575"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4pPr>
      <a:lvl5pPr marL="22256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5pPr>
      <a:lvl6pPr marL="26828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6pPr>
      <a:lvl7pPr marL="31400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7pPr>
      <a:lvl8pPr marL="35972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8pPr>
      <a:lvl9pPr marL="40544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81C7AB-D0B8-4BDE-BF93-975CC7DBEE13}"/>
              </a:ext>
            </a:extLst>
          </p:cNvPr>
          <p:cNvSpPr>
            <a:spLocks noGrp="1" noChangeArrowheads="1"/>
          </p:cNvSpPr>
          <p:nvPr>
            <p:ph type="title"/>
          </p:nvPr>
        </p:nvSpPr>
        <p:spPr bwMode="auto">
          <a:xfrm>
            <a:off x="914400" y="696914"/>
            <a:ext cx="103632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EAEAEA"/>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A1F5068-E88B-4600-8267-3F6A0504E136}"/>
              </a:ext>
            </a:extLst>
          </p:cNvPr>
          <p:cNvSpPr>
            <a:spLocks noGrp="1" noChangeArrowheads="1"/>
          </p:cNvSpPr>
          <p:nvPr>
            <p:ph type="body" idx="1"/>
          </p:nvPr>
        </p:nvSpPr>
        <p:spPr bwMode="auto">
          <a:xfrm>
            <a:off x="914400" y="1830388"/>
            <a:ext cx="103632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2C5BC34-9974-4E42-ABF5-A3D3EFCE10EA}"/>
              </a:ext>
            </a:extLst>
          </p:cNvPr>
          <p:cNvSpPr>
            <a:spLocks noChangeArrowheads="1"/>
          </p:cNvSpPr>
          <p:nvPr/>
        </p:nvSpPr>
        <p:spPr bwMode="auto">
          <a:xfrm>
            <a:off x="609600" y="0"/>
            <a:ext cx="11582400" cy="2143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800"/>
          </a:p>
        </p:txBody>
      </p:sp>
      <p:sp>
        <p:nvSpPr>
          <p:cNvPr id="3077" name="Rectangle 5">
            <a:extLst>
              <a:ext uri="{FF2B5EF4-FFF2-40B4-BE49-F238E27FC236}">
                <a16:creationId xmlns:a16="http://schemas.microsoft.com/office/drawing/2014/main" id="{ED1678A7-9746-4CC5-BBA8-5ADDDBC7E388}"/>
              </a:ext>
            </a:extLst>
          </p:cNvPr>
          <p:cNvSpPr>
            <a:spLocks noGrp="1" noChangeArrowheads="1"/>
          </p:cNvSpPr>
          <p:nvPr>
            <p:ph type="dt" sz="half" idx="2"/>
          </p:nvPr>
        </p:nvSpPr>
        <p:spPr bwMode="auto">
          <a:xfrm>
            <a:off x="304800" y="6553200"/>
            <a:ext cx="2540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b="1">
                <a:solidFill>
                  <a:schemeClr val="folHlink"/>
                </a:solidFill>
                <a:latin typeface="Arial" charset="0"/>
              </a:defRPr>
            </a:lvl1pPr>
          </a:lstStyle>
          <a:p>
            <a:pPr>
              <a:defRPr/>
            </a:pPr>
            <a:endParaRPr lang="en-US"/>
          </a:p>
        </p:txBody>
      </p:sp>
      <p:sp>
        <p:nvSpPr>
          <p:cNvPr id="3078" name="Rectangle 6">
            <a:extLst>
              <a:ext uri="{FF2B5EF4-FFF2-40B4-BE49-F238E27FC236}">
                <a16:creationId xmlns:a16="http://schemas.microsoft.com/office/drawing/2014/main" id="{99AE8EBA-77DD-4E6E-8C9D-C5363EA65872}"/>
              </a:ext>
            </a:extLst>
          </p:cNvPr>
          <p:cNvSpPr>
            <a:spLocks noGrp="1" noChangeArrowheads="1"/>
          </p:cNvSpPr>
          <p:nvPr>
            <p:ph type="ftr" sz="quarter" idx="3"/>
          </p:nvPr>
        </p:nvSpPr>
        <p:spPr bwMode="auto">
          <a:xfrm>
            <a:off x="4165600" y="6553200"/>
            <a:ext cx="38608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defRPr sz="1000" b="1">
                <a:solidFill>
                  <a:schemeClr val="folHlink"/>
                </a:solidFill>
                <a:latin typeface="Arial" charset="0"/>
              </a:defRPr>
            </a:lvl1pPr>
          </a:lstStyle>
          <a:p>
            <a:pPr>
              <a:defRPr/>
            </a:pPr>
            <a:endParaRPr lang="en-US"/>
          </a:p>
        </p:txBody>
      </p:sp>
      <p:sp>
        <p:nvSpPr>
          <p:cNvPr id="3079" name="Rectangle 7">
            <a:extLst>
              <a:ext uri="{FF2B5EF4-FFF2-40B4-BE49-F238E27FC236}">
                <a16:creationId xmlns:a16="http://schemas.microsoft.com/office/drawing/2014/main" id="{F0052649-11CC-43E9-B8F3-4713AA55FD8C}"/>
              </a:ext>
            </a:extLst>
          </p:cNvPr>
          <p:cNvSpPr>
            <a:spLocks noGrp="1" noChangeArrowheads="1"/>
          </p:cNvSpPr>
          <p:nvPr>
            <p:ph type="sldNum" sz="quarter" idx="4"/>
          </p:nvPr>
        </p:nvSpPr>
        <p:spPr bwMode="auto">
          <a:xfrm>
            <a:off x="9347200" y="6553200"/>
            <a:ext cx="2540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000" b="1">
                <a:solidFill>
                  <a:schemeClr val="folHlink"/>
                </a:solidFill>
              </a:defRPr>
            </a:lvl1pPr>
          </a:lstStyle>
          <a:p>
            <a:fld id="{4EDD1FC9-E744-4BFA-8EBF-83D6979574E6}" type="slidenum">
              <a:rPr lang="en-US" altLang="en-US"/>
              <a:pPr/>
              <a:t>‹#›</a:t>
            </a:fld>
            <a:endParaRPr lang="en-US" altLang="en-US"/>
          </a:p>
        </p:txBody>
      </p:sp>
      <p:pic>
        <p:nvPicPr>
          <p:cNvPr id="1032" name="Picture 8" descr="MC-Bu-Bk 150">
            <a:extLst>
              <a:ext uri="{FF2B5EF4-FFF2-40B4-BE49-F238E27FC236}">
                <a16:creationId xmlns:a16="http://schemas.microsoft.com/office/drawing/2014/main" id="{9968266A-0D3C-4765-BB54-DD7C97F9C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17" y="280989"/>
            <a:ext cx="243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94" r:id="rId1"/>
  </p:sldLayoutIdLst>
  <p:transition/>
  <p:hf sldNum="0" hdr="0" ft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Comic Sans MS" pitchFamily="66" charset="0"/>
        </a:defRPr>
      </a:lvl2pPr>
      <a:lvl3pPr algn="ctr" rtl="0" eaLnBrk="0" fontAlgn="base" hangingPunct="0">
        <a:lnSpc>
          <a:spcPct val="90000"/>
        </a:lnSpc>
        <a:spcBef>
          <a:spcPct val="0"/>
        </a:spcBef>
        <a:spcAft>
          <a:spcPct val="0"/>
        </a:spcAft>
        <a:defRPr sz="3600" b="1">
          <a:solidFill>
            <a:schemeClr val="tx2"/>
          </a:solidFill>
          <a:latin typeface="Comic Sans MS" pitchFamily="66" charset="0"/>
        </a:defRPr>
      </a:lvl3pPr>
      <a:lvl4pPr algn="ctr" rtl="0" eaLnBrk="0" fontAlgn="base" hangingPunct="0">
        <a:lnSpc>
          <a:spcPct val="90000"/>
        </a:lnSpc>
        <a:spcBef>
          <a:spcPct val="0"/>
        </a:spcBef>
        <a:spcAft>
          <a:spcPct val="0"/>
        </a:spcAft>
        <a:defRPr sz="3600" b="1">
          <a:solidFill>
            <a:schemeClr val="tx2"/>
          </a:solidFill>
          <a:latin typeface="Comic Sans MS" pitchFamily="66" charset="0"/>
        </a:defRPr>
      </a:lvl4pPr>
      <a:lvl5pPr algn="ctr" rtl="0" eaLnBrk="0" fontAlgn="base" hangingPunct="0">
        <a:lnSpc>
          <a:spcPct val="90000"/>
        </a:lnSpc>
        <a:spcBef>
          <a:spcPct val="0"/>
        </a:spcBef>
        <a:spcAft>
          <a:spcPct val="0"/>
        </a:spcAft>
        <a:defRPr sz="3600" b="1">
          <a:solidFill>
            <a:schemeClr val="tx2"/>
          </a:solidFill>
          <a:latin typeface="Comic Sans MS" pitchFamily="66" charset="0"/>
        </a:defRPr>
      </a:lvl5pPr>
      <a:lvl6pPr marL="457200" algn="ctr" rtl="0" eaLnBrk="0" fontAlgn="base" hangingPunct="0">
        <a:lnSpc>
          <a:spcPct val="90000"/>
        </a:lnSpc>
        <a:spcBef>
          <a:spcPct val="0"/>
        </a:spcBef>
        <a:spcAft>
          <a:spcPct val="0"/>
        </a:spcAft>
        <a:defRPr sz="3600" b="1">
          <a:solidFill>
            <a:schemeClr val="tx2"/>
          </a:solidFill>
          <a:latin typeface="Comic Sans MS" pitchFamily="66" charset="0"/>
        </a:defRPr>
      </a:lvl6pPr>
      <a:lvl7pPr marL="914400" algn="ctr" rtl="0" eaLnBrk="0" fontAlgn="base" hangingPunct="0">
        <a:lnSpc>
          <a:spcPct val="90000"/>
        </a:lnSpc>
        <a:spcBef>
          <a:spcPct val="0"/>
        </a:spcBef>
        <a:spcAft>
          <a:spcPct val="0"/>
        </a:spcAft>
        <a:defRPr sz="3600" b="1">
          <a:solidFill>
            <a:schemeClr val="tx2"/>
          </a:solidFill>
          <a:latin typeface="Comic Sans MS" pitchFamily="66" charset="0"/>
        </a:defRPr>
      </a:lvl7pPr>
      <a:lvl8pPr marL="1371600" algn="ctr" rtl="0" eaLnBrk="0" fontAlgn="base" hangingPunct="0">
        <a:lnSpc>
          <a:spcPct val="90000"/>
        </a:lnSpc>
        <a:spcBef>
          <a:spcPct val="0"/>
        </a:spcBef>
        <a:spcAft>
          <a:spcPct val="0"/>
        </a:spcAft>
        <a:defRPr sz="3600" b="1">
          <a:solidFill>
            <a:schemeClr val="tx2"/>
          </a:solidFill>
          <a:latin typeface="Comic Sans MS" pitchFamily="66" charset="0"/>
        </a:defRPr>
      </a:lvl8pPr>
      <a:lvl9pPr marL="1828800" algn="ctr" rtl="0" eaLnBrk="0" fontAlgn="base" hangingPunct="0">
        <a:lnSpc>
          <a:spcPct val="90000"/>
        </a:lnSpc>
        <a:spcBef>
          <a:spcPct val="0"/>
        </a:spcBef>
        <a:spcAft>
          <a:spcPct val="0"/>
        </a:spcAft>
        <a:defRPr sz="3600" b="1">
          <a:solidFill>
            <a:schemeClr val="tx2"/>
          </a:solidFill>
          <a:latin typeface="Comic Sans MS" pitchFamily="66" charset="0"/>
        </a:defRPr>
      </a:lvl9pPr>
    </p:titleStyle>
    <p:bodyStyle>
      <a:lvl1pPr marL="284163" indent="-284163" algn="l" rtl="0" eaLnBrk="0" fontAlgn="base" hangingPunct="0">
        <a:lnSpc>
          <a:spcPct val="90000"/>
        </a:lnSpc>
        <a:spcBef>
          <a:spcPct val="50000"/>
        </a:spcBef>
        <a:spcAft>
          <a:spcPct val="0"/>
        </a:spcAft>
        <a:buClr>
          <a:schemeClr val="tx2"/>
        </a:buClr>
        <a:buSzPct val="120000"/>
        <a:buChar char="•"/>
        <a:defRPr sz="3200" b="1">
          <a:solidFill>
            <a:schemeClr val="tx1"/>
          </a:solidFill>
          <a:latin typeface="+mn-lt"/>
          <a:ea typeface="+mn-ea"/>
          <a:cs typeface="+mn-cs"/>
        </a:defRPr>
      </a:lvl1pPr>
      <a:lvl2pPr marL="860425" indent="-293688"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2pPr>
      <a:lvl3pPr marL="1311275" indent="-282575"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3pPr>
      <a:lvl4pPr marL="1773238" indent="-282575"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4pPr>
      <a:lvl5pPr marL="22256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5pPr>
      <a:lvl6pPr marL="26828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6pPr>
      <a:lvl7pPr marL="31400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7pPr>
      <a:lvl8pPr marL="35972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8pPr>
      <a:lvl9pPr marL="4054475" indent="-284163"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srgbClr val="0046AD">
                  <a:lumMod val="60000"/>
                  <a:lumOff val="40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46AD">
                  <a:lumMod val="40000"/>
                  <a:lumOff val="60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933E7-78F5-43F7-931E-F79EC810BB82}" type="slidenum">
              <a:rPr lang="en-US" smtClean="0">
                <a:solidFill>
                  <a:srgbClr val="0046AD">
                    <a:lumMod val="60000"/>
                    <a:lumOff val="40000"/>
                  </a:srgbClr>
                </a:solidFill>
              </a:rPr>
              <a:pPr/>
              <a:t>‹#›</a:t>
            </a:fld>
            <a:endParaRPr lang="en-US">
              <a:solidFill>
                <a:srgbClr val="0046AD">
                  <a:lumMod val="60000"/>
                  <a:lumOff val="40000"/>
                </a:srgbClr>
              </a:solidFill>
            </a:endParaRPr>
          </a:p>
        </p:txBody>
      </p:sp>
    </p:spTree>
    <p:extLst>
      <p:ext uri="{BB962C8B-B14F-4D97-AF65-F5344CB8AC3E}">
        <p14:creationId xmlns:p14="http://schemas.microsoft.com/office/powerpoint/2010/main" val="4219487426"/>
      </p:ext>
    </p:extLst>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754" tIns="45379" rIns="90754" bIns="45379" anchor="ctr"/>
          <a:lstStyle/>
          <a:p>
            <a:pPr defTabSz="903553" fontAlgn="base">
              <a:spcBef>
                <a:spcPct val="0"/>
              </a:spcBef>
              <a:spcAft>
                <a:spcPct val="0"/>
              </a:spcAft>
            </a:pPr>
            <a:endParaRPr lang="en-US" sz="1800">
              <a:solidFill>
                <a:srgbClr val="000000"/>
              </a:solidFill>
              <a:ea typeface="ＭＳ Ｐゴシック" charset="0"/>
              <a:cs typeface="ＭＳ Ｐゴシック" charset="0"/>
            </a:endParaRPr>
          </a:p>
        </p:txBody>
      </p:sp>
      <p:sp>
        <p:nvSpPr>
          <p:cNvPr id="7" name="TextBox 6"/>
          <p:cNvSpPr txBox="1"/>
          <p:nvPr/>
        </p:nvSpPr>
        <p:spPr>
          <a:xfrm>
            <a:off x="9347200" y="6658426"/>
            <a:ext cx="2844800" cy="200025"/>
          </a:xfrm>
          <a:prstGeom prst="rect">
            <a:avLst/>
          </a:prstGeom>
        </p:spPr>
        <p:txBody>
          <a:bodyPr lIns="90754" tIns="45379" rIns="90754" bIns="45379"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08165" eaLnBrk="1" fontAlgn="base" hangingPunct="1">
              <a:spcBef>
                <a:spcPct val="0"/>
              </a:spcBef>
              <a:spcAft>
                <a:spcPct val="0"/>
              </a:spcAft>
              <a:defRPr/>
            </a:pPr>
            <a:r>
              <a:rPr lang="en-US" sz="700">
                <a:solidFill>
                  <a:srgbClr val="3587FF"/>
                </a:solidFill>
              </a:rPr>
              <a:t>©2011 MFMER  |  slide-</a:t>
            </a:r>
            <a:fld id="{D25D2A64-81E9-474E-803E-EC751BE1BC01}" type="slidenum">
              <a:rPr lang="en-US" sz="700" smtClean="0">
                <a:solidFill>
                  <a:srgbClr val="3587FF"/>
                </a:solidFill>
              </a:rPr>
              <a:pPr algn="r" defTabSz="908165" eaLnBrk="1" fontAlgn="base" hangingPunct="1">
                <a:spcBef>
                  <a:spcPct val="0"/>
                </a:spcBef>
                <a:spcAft>
                  <a:spcPct val="0"/>
                </a:spcAft>
                <a:defRPr/>
              </a:pPr>
              <a:t>‹#›</a:t>
            </a:fld>
            <a:endParaRPr lang="en-US" sz="700">
              <a:solidFill>
                <a:srgbClr val="3587FF"/>
              </a:solidFill>
            </a:endParaRPr>
          </a:p>
        </p:txBody>
      </p:sp>
      <p:grpSp>
        <p:nvGrpSpPr>
          <p:cNvPr id="2" name="Group 18"/>
          <p:cNvGrpSpPr>
            <a:grpSpLocks/>
          </p:cNvGrpSpPr>
          <p:nvPr userDrawn="1"/>
        </p:nvGrpSpPr>
        <p:grpSpPr bwMode="auto">
          <a:xfrm>
            <a:off x="160868" y="6299207"/>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08165">
                <a:defRPr/>
              </a:pPr>
              <a:endParaRPr lang="en-US" sz="1800" dirty="0">
                <a:solidFill>
                  <a:srgbClr val="000000"/>
                </a:solidFill>
                <a:ea typeface="ＭＳ Ｐゴシック" charset="0"/>
                <a:cs typeface="ＭＳ Ｐゴシック" charset="0"/>
              </a:endParaRPr>
            </a:p>
          </p:txBody>
        </p:sp>
      </p:grpSp>
      <p:sp>
        <p:nvSpPr>
          <p:cNvPr id="46085" name="Title Placeholder 1"/>
          <p:cNvSpPr>
            <a:spLocks noGrp="1"/>
          </p:cNvSpPr>
          <p:nvPr>
            <p:ph type="title"/>
          </p:nvPr>
        </p:nvSpPr>
        <p:spPr bwMode="auto">
          <a:xfrm>
            <a:off x="878512"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379" rIns="0" bIns="45379" numCol="1" anchor="b" anchorCtr="0" compatLnSpc="1">
            <a:prstTxWarp prst="textNoShape">
              <a:avLst/>
            </a:prstTxWarp>
          </a:bodyPr>
          <a:lstStyle/>
          <a:p>
            <a:pPr lvl="0"/>
            <a:r>
              <a:rPr lang="en-US"/>
              <a:t>Click to edit Master title style</a:t>
            </a:r>
          </a:p>
        </p:txBody>
      </p:sp>
      <p:sp>
        <p:nvSpPr>
          <p:cNvPr id="46086" name="Text Placeholder 2"/>
          <p:cNvSpPr>
            <a:spLocks noGrp="1"/>
          </p:cNvSpPr>
          <p:nvPr>
            <p:ph type="body" idx="1"/>
          </p:nvPr>
        </p:nvSpPr>
        <p:spPr bwMode="auto">
          <a:xfrm>
            <a:off x="878417" y="1371603"/>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6944" rIns="0" bIns="453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669732"/>
      </p:ext>
    </p:extLst>
  </p:cSld>
  <p:clrMap bg1="lt1" tx1="dk1" bg2="lt2" tx2="dk2" accent1="accent1" accent2="accent2" accent3="accent3" accent4="accent4" accent5="accent5" accent6="accent6" hlink="hlink" folHlink="folHlink"/>
  <p:sldLayoutIdLst>
    <p:sldLayoutId id="2147483671" r:id="rId1"/>
  </p:sldLayoutIdLst>
  <p:hf sldNum="0" hdr="0" ftr="0" dt="0"/>
  <p:txStyles>
    <p:titleStyle>
      <a:lvl1pPr algn="l"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5pPr>
      <a:lvl6pPr marL="453892" algn="l" rtl="0" fontAlgn="base">
        <a:spcBef>
          <a:spcPct val="0"/>
        </a:spcBef>
        <a:spcAft>
          <a:spcPct val="0"/>
        </a:spcAft>
        <a:defRPr sz="3200">
          <a:solidFill>
            <a:schemeClr val="tx2"/>
          </a:solidFill>
          <a:latin typeface="Arial" charset="0"/>
        </a:defRPr>
      </a:lvl6pPr>
      <a:lvl7pPr marL="907788" algn="l" rtl="0" fontAlgn="base">
        <a:spcBef>
          <a:spcPct val="0"/>
        </a:spcBef>
        <a:spcAft>
          <a:spcPct val="0"/>
        </a:spcAft>
        <a:defRPr sz="3200">
          <a:solidFill>
            <a:schemeClr val="tx2"/>
          </a:solidFill>
          <a:latin typeface="Arial" charset="0"/>
        </a:defRPr>
      </a:lvl7pPr>
      <a:lvl8pPr marL="1361684" algn="l" rtl="0" fontAlgn="base">
        <a:spcBef>
          <a:spcPct val="0"/>
        </a:spcBef>
        <a:spcAft>
          <a:spcPct val="0"/>
        </a:spcAft>
        <a:defRPr sz="3200">
          <a:solidFill>
            <a:schemeClr val="tx2"/>
          </a:solidFill>
          <a:latin typeface="Arial" charset="0"/>
        </a:defRPr>
      </a:lvl8pPr>
      <a:lvl9pPr marL="1815577" algn="l" rtl="0" fontAlgn="base">
        <a:spcBef>
          <a:spcPct val="0"/>
        </a:spcBef>
        <a:spcAft>
          <a:spcPct val="0"/>
        </a:spcAft>
        <a:defRPr sz="3200">
          <a:solidFill>
            <a:schemeClr val="tx2"/>
          </a:solidFill>
          <a:latin typeface="Arial" charset="0"/>
        </a:defRPr>
      </a:lvl9pPr>
    </p:titleStyle>
    <p:bodyStyle>
      <a:lvl1pPr marL="216789" indent="-216789" algn="l" rtl="0" eaLnBrk="0" fontAlgn="base" hangingPunct="0">
        <a:lnSpc>
          <a:spcPct val="90000"/>
        </a:lnSpc>
        <a:spcBef>
          <a:spcPts val="1499"/>
        </a:spcBef>
        <a:spcAft>
          <a:spcPct val="0"/>
        </a:spcAft>
        <a:buClr>
          <a:schemeClr val="tx2"/>
        </a:buClr>
        <a:buSzPct val="120000"/>
        <a:buFont typeface="Arial" charset="0"/>
        <a:buChar char="•"/>
        <a:defRPr sz="2800">
          <a:solidFill>
            <a:schemeClr val="tx1"/>
          </a:solidFill>
          <a:latin typeface="+mn-lt"/>
          <a:ea typeface="ＭＳ Ｐゴシック" charset="-128"/>
          <a:cs typeface="ＭＳ Ｐゴシック" charset="-128"/>
        </a:defRPr>
      </a:lvl1pPr>
      <a:lvl2pPr marL="786455" indent="-216789"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ＭＳ Ｐゴシック" charset="-128"/>
        </a:defRPr>
      </a:lvl2pPr>
      <a:lvl3pPr marL="1128257" indent="-216789"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3pPr>
      <a:lvl4pPr marL="1580822" indent="-216789"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4pPr>
      <a:lvl5pPr marL="2036557" indent="-216789"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5pPr>
      <a:lvl6pPr marL="2496419" indent="-226944"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6pPr>
      <a:lvl7pPr marL="2950313" indent="-226944"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7pPr>
      <a:lvl8pPr marL="3404207" indent="-226944"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8pPr>
      <a:lvl9pPr marL="3858100" indent="-226944"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9pPr>
    </p:bodyStyle>
    <p:otherStyle>
      <a:defPPr>
        <a:defRPr lang="en-US"/>
      </a:defPPr>
      <a:lvl1pPr marL="0" algn="l" defTabSz="453892" rtl="0" eaLnBrk="1" latinLnBrk="0" hangingPunct="1">
        <a:defRPr sz="1800" kern="1200">
          <a:solidFill>
            <a:schemeClr val="tx1"/>
          </a:solidFill>
          <a:latin typeface="+mn-lt"/>
          <a:ea typeface="+mn-ea"/>
          <a:cs typeface="+mn-cs"/>
        </a:defRPr>
      </a:lvl1pPr>
      <a:lvl2pPr marL="453892" algn="l" defTabSz="453892" rtl="0" eaLnBrk="1" latinLnBrk="0" hangingPunct="1">
        <a:defRPr sz="1800" kern="1200">
          <a:solidFill>
            <a:schemeClr val="tx1"/>
          </a:solidFill>
          <a:latin typeface="+mn-lt"/>
          <a:ea typeface="+mn-ea"/>
          <a:cs typeface="+mn-cs"/>
        </a:defRPr>
      </a:lvl2pPr>
      <a:lvl3pPr marL="907788" algn="l" defTabSz="453892" rtl="0" eaLnBrk="1" latinLnBrk="0" hangingPunct="1">
        <a:defRPr sz="1800" kern="1200">
          <a:solidFill>
            <a:schemeClr val="tx1"/>
          </a:solidFill>
          <a:latin typeface="+mn-lt"/>
          <a:ea typeface="+mn-ea"/>
          <a:cs typeface="+mn-cs"/>
        </a:defRPr>
      </a:lvl3pPr>
      <a:lvl4pPr marL="1361684" algn="l" defTabSz="453892" rtl="0" eaLnBrk="1" latinLnBrk="0" hangingPunct="1">
        <a:defRPr sz="1800" kern="1200">
          <a:solidFill>
            <a:schemeClr val="tx1"/>
          </a:solidFill>
          <a:latin typeface="+mn-lt"/>
          <a:ea typeface="+mn-ea"/>
          <a:cs typeface="+mn-cs"/>
        </a:defRPr>
      </a:lvl4pPr>
      <a:lvl5pPr marL="1815577" algn="l" defTabSz="453892" rtl="0" eaLnBrk="1" latinLnBrk="0" hangingPunct="1">
        <a:defRPr sz="1800" kern="1200">
          <a:solidFill>
            <a:schemeClr val="tx1"/>
          </a:solidFill>
          <a:latin typeface="+mn-lt"/>
          <a:ea typeface="+mn-ea"/>
          <a:cs typeface="+mn-cs"/>
        </a:defRPr>
      </a:lvl5pPr>
      <a:lvl6pPr marL="2269477" algn="l" defTabSz="453892" rtl="0" eaLnBrk="1" latinLnBrk="0" hangingPunct="1">
        <a:defRPr sz="1800" kern="1200">
          <a:solidFill>
            <a:schemeClr val="tx1"/>
          </a:solidFill>
          <a:latin typeface="+mn-lt"/>
          <a:ea typeface="+mn-ea"/>
          <a:cs typeface="+mn-cs"/>
        </a:defRPr>
      </a:lvl6pPr>
      <a:lvl7pPr marL="2723361" algn="l" defTabSz="453892" rtl="0" eaLnBrk="1" latinLnBrk="0" hangingPunct="1">
        <a:defRPr sz="1800" kern="1200">
          <a:solidFill>
            <a:schemeClr val="tx1"/>
          </a:solidFill>
          <a:latin typeface="+mn-lt"/>
          <a:ea typeface="+mn-ea"/>
          <a:cs typeface="+mn-cs"/>
        </a:defRPr>
      </a:lvl7pPr>
      <a:lvl8pPr marL="3177250" algn="l" defTabSz="453892" rtl="0" eaLnBrk="1" latinLnBrk="0" hangingPunct="1">
        <a:defRPr sz="1800" kern="1200">
          <a:solidFill>
            <a:schemeClr val="tx1"/>
          </a:solidFill>
          <a:latin typeface="+mn-lt"/>
          <a:ea typeface="+mn-ea"/>
          <a:cs typeface="+mn-cs"/>
        </a:defRPr>
      </a:lvl8pPr>
      <a:lvl9pPr marL="3631151" algn="l" defTabSz="45389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744" tIns="45374" rIns="90744" bIns="45374" anchor="ctr"/>
          <a:lstStyle/>
          <a:p>
            <a:pPr defTabSz="901971" fontAlgn="base">
              <a:spcBef>
                <a:spcPct val="0"/>
              </a:spcBef>
              <a:spcAft>
                <a:spcPct val="0"/>
              </a:spcAft>
            </a:pPr>
            <a:endParaRPr lang="en-US" sz="1800">
              <a:solidFill>
                <a:srgbClr val="000000"/>
              </a:solidFill>
              <a:ea typeface="ＭＳ Ｐゴシック" charset="0"/>
              <a:cs typeface="ＭＳ Ｐゴシック" charset="0"/>
            </a:endParaRPr>
          </a:p>
        </p:txBody>
      </p:sp>
      <p:sp>
        <p:nvSpPr>
          <p:cNvPr id="7" name="TextBox 6"/>
          <p:cNvSpPr txBox="1"/>
          <p:nvPr/>
        </p:nvSpPr>
        <p:spPr>
          <a:xfrm>
            <a:off x="9347200" y="6658425"/>
            <a:ext cx="2844800" cy="200025"/>
          </a:xfrm>
          <a:prstGeom prst="rect">
            <a:avLst/>
          </a:prstGeom>
        </p:spPr>
        <p:txBody>
          <a:bodyPr lIns="90744" tIns="45374" rIns="90744" bIns="4537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08071" eaLnBrk="1" fontAlgn="base" hangingPunct="1">
              <a:spcBef>
                <a:spcPct val="0"/>
              </a:spcBef>
              <a:spcAft>
                <a:spcPct val="0"/>
              </a:spcAft>
              <a:defRPr/>
            </a:pPr>
            <a:r>
              <a:rPr lang="en-US" sz="700">
                <a:solidFill>
                  <a:srgbClr val="3587FF"/>
                </a:solidFill>
              </a:rPr>
              <a:t>©2011 MFMER  |  slide-</a:t>
            </a:r>
            <a:fld id="{49E819DC-A9A5-784F-A311-989D89E0E928}" type="slidenum">
              <a:rPr lang="en-US" sz="700" smtClean="0">
                <a:solidFill>
                  <a:srgbClr val="3587FF"/>
                </a:solidFill>
              </a:rPr>
              <a:pPr algn="r" defTabSz="908071" eaLnBrk="1" fontAlgn="base" hangingPunct="1">
                <a:spcBef>
                  <a:spcPct val="0"/>
                </a:spcBef>
                <a:spcAft>
                  <a:spcPct val="0"/>
                </a:spcAft>
                <a:defRPr/>
              </a:pPr>
              <a:t>‹#›</a:t>
            </a:fld>
            <a:endParaRPr lang="en-US" sz="700">
              <a:solidFill>
                <a:srgbClr val="3587FF"/>
              </a:solidFill>
            </a:endParaRPr>
          </a:p>
        </p:txBody>
      </p:sp>
      <p:grpSp>
        <p:nvGrpSpPr>
          <p:cNvPr id="2" name="Group 18"/>
          <p:cNvGrpSpPr>
            <a:grpSpLocks/>
          </p:cNvGrpSpPr>
          <p:nvPr userDrawn="1"/>
        </p:nvGrpSpPr>
        <p:grpSpPr bwMode="auto">
          <a:xfrm>
            <a:off x="160868" y="6299207"/>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08071">
                <a:defRPr/>
              </a:pPr>
              <a:endParaRPr lang="en-US" sz="1800" dirty="0">
                <a:solidFill>
                  <a:srgbClr val="000000"/>
                </a:solidFill>
                <a:ea typeface="ＭＳ Ｐゴシック" charset="0"/>
                <a:cs typeface="ＭＳ Ｐゴシック" charset="0"/>
              </a:endParaRPr>
            </a:p>
          </p:txBody>
        </p:sp>
      </p:grpSp>
      <p:sp>
        <p:nvSpPr>
          <p:cNvPr id="25605" name="Title Placeholder 1"/>
          <p:cNvSpPr>
            <a:spLocks noGrp="1"/>
          </p:cNvSpPr>
          <p:nvPr>
            <p:ph type="title"/>
          </p:nvPr>
        </p:nvSpPr>
        <p:spPr bwMode="auto">
          <a:xfrm>
            <a:off x="878512"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374" rIns="0" bIns="45374" numCol="1" anchor="b" anchorCtr="0" compatLnSpc="1">
            <a:prstTxWarp prst="textNoShape">
              <a:avLst/>
            </a:prstTxWarp>
          </a:bodyPr>
          <a:lstStyle/>
          <a:p>
            <a:pPr lvl="0"/>
            <a:r>
              <a:rPr lang="en-US"/>
              <a:t>Click to edit Master title style</a:t>
            </a:r>
          </a:p>
        </p:txBody>
      </p:sp>
      <p:sp>
        <p:nvSpPr>
          <p:cNvPr id="25606" name="Text Placeholder 2"/>
          <p:cNvSpPr>
            <a:spLocks noGrp="1"/>
          </p:cNvSpPr>
          <p:nvPr>
            <p:ph type="body" idx="1"/>
          </p:nvPr>
        </p:nvSpPr>
        <p:spPr bwMode="auto">
          <a:xfrm>
            <a:off x="878417" y="1371603"/>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6920" rIns="0" bIns="4537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763181"/>
      </p:ext>
    </p:extLst>
  </p:cSld>
  <p:clrMap bg1="lt1" tx1="dk1" bg2="lt2" tx2="dk2" accent1="accent1" accent2="accent2" accent3="accent3" accent4="accent4" accent5="accent5" accent6="accent6" hlink="hlink" folHlink="folHlink"/>
  <p:sldLayoutIdLst>
    <p:sldLayoutId id="2147483673" r:id="rId1"/>
  </p:sldLayoutIdLst>
  <p:hf sldNum="0" hdr="0" ftr="0" dt="0"/>
  <p:txStyles>
    <p:titleStyle>
      <a:lvl1pPr algn="l"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5pPr>
      <a:lvl6pPr marL="453845" algn="l" rtl="0" fontAlgn="base">
        <a:spcBef>
          <a:spcPct val="0"/>
        </a:spcBef>
        <a:spcAft>
          <a:spcPct val="0"/>
        </a:spcAft>
        <a:defRPr sz="3200">
          <a:solidFill>
            <a:schemeClr val="tx2"/>
          </a:solidFill>
          <a:latin typeface="Arial" charset="0"/>
        </a:defRPr>
      </a:lvl6pPr>
      <a:lvl7pPr marL="907694" algn="l" rtl="0" fontAlgn="base">
        <a:spcBef>
          <a:spcPct val="0"/>
        </a:spcBef>
        <a:spcAft>
          <a:spcPct val="0"/>
        </a:spcAft>
        <a:defRPr sz="3200">
          <a:solidFill>
            <a:schemeClr val="tx2"/>
          </a:solidFill>
          <a:latin typeface="Arial" charset="0"/>
        </a:defRPr>
      </a:lvl7pPr>
      <a:lvl8pPr marL="1361543" algn="l" rtl="0" fontAlgn="base">
        <a:spcBef>
          <a:spcPct val="0"/>
        </a:spcBef>
        <a:spcAft>
          <a:spcPct val="0"/>
        </a:spcAft>
        <a:defRPr sz="3200">
          <a:solidFill>
            <a:schemeClr val="tx2"/>
          </a:solidFill>
          <a:latin typeface="Arial" charset="0"/>
        </a:defRPr>
      </a:lvl8pPr>
      <a:lvl9pPr marL="1815389" algn="l" rtl="0" fontAlgn="base">
        <a:spcBef>
          <a:spcPct val="0"/>
        </a:spcBef>
        <a:spcAft>
          <a:spcPct val="0"/>
        </a:spcAft>
        <a:defRPr sz="3200">
          <a:solidFill>
            <a:schemeClr val="tx2"/>
          </a:solidFill>
          <a:latin typeface="Arial" charset="0"/>
        </a:defRPr>
      </a:lvl9pPr>
    </p:titleStyle>
    <p:bodyStyle>
      <a:lvl1pPr marL="215209" indent="-215209" algn="l" rtl="0" eaLnBrk="0" fontAlgn="base" hangingPunct="0">
        <a:lnSpc>
          <a:spcPct val="90000"/>
        </a:lnSpc>
        <a:spcBef>
          <a:spcPts val="1499"/>
        </a:spcBef>
        <a:spcAft>
          <a:spcPct val="0"/>
        </a:spcAft>
        <a:buClr>
          <a:schemeClr val="tx2"/>
        </a:buClr>
        <a:buSzPct val="120000"/>
        <a:buFont typeface="Arial" charset="0"/>
        <a:buChar char="•"/>
        <a:defRPr sz="2800">
          <a:solidFill>
            <a:schemeClr val="tx1"/>
          </a:solidFill>
          <a:latin typeface="+mn-lt"/>
          <a:ea typeface="ＭＳ Ｐゴシック" charset="-128"/>
          <a:cs typeface="ＭＳ Ｐゴシック" charset="-128"/>
        </a:defRPr>
      </a:lvl1pPr>
      <a:lvl2pPr marL="784876" indent="-215209"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ＭＳ Ｐゴシック" charset="-128"/>
        </a:defRPr>
      </a:lvl2pPr>
      <a:lvl3pPr marL="1126674" indent="-215209"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3pPr>
      <a:lvl4pPr marL="1579239" indent="-215209"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4pPr>
      <a:lvl5pPr marL="2034971" indent="-215209"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5pPr>
      <a:lvl6pPr marL="2496161" indent="-226920"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6pPr>
      <a:lvl7pPr marL="2950007" indent="-226920"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7pPr>
      <a:lvl8pPr marL="3403854" indent="-226920"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8pPr>
      <a:lvl9pPr marL="3857700" indent="-226920"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9pPr>
    </p:bodyStyle>
    <p:otherStyle>
      <a:defPPr>
        <a:defRPr lang="en-US"/>
      </a:defPPr>
      <a:lvl1pPr marL="0" algn="l" defTabSz="453845" rtl="0" eaLnBrk="1" latinLnBrk="0" hangingPunct="1">
        <a:defRPr sz="1800" kern="1200">
          <a:solidFill>
            <a:schemeClr val="tx1"/>
          </a:solidFill>
          <a:latin typeface="+mn-lt"/>
          <a:ea typeface="+mn-ea"/>
          <a:cs typeface="+mn-cs"/>
        </a:defRPr>
      </a:lvl1pPr>
      <a:lvl2pPr marL="453845" algn="l" defTabSz="453845" rtl="0" eaLnBrk="1" latinLnBrk="0" hangingPunct="1">
        <a:defRPr sz="1800" kern="1200">
          <a:solidFill>
            <a:schemeClr val="tx1"/>
          </a:solidFill>
          <a:latin typeface="+mn-lt"/>
          <a:ea typeface="+mn-ea"/>
          <a:cs typeface="+mn-cs"/>
        </a:defRPr>
      </a:lvl2pPr>
      <a:lvl3pPr marL="907694" algn="l" defTabSz="453845" rtl="0" eaLnBrk="1" latinLnBrk="0" hangingPunct="1">
        <a:defRPr sz="1800" kern="1200">
          <a:solidFill>
            <a:schemeClr val="tx1"/>
          </a:solidFill>
          <a:latin typeface="+mn-lt"/>
          <a:ea typeface="+mn-ea"/>
          <a:cs typeface="+mn-cs"/>
        </a:defRPr>
      </a:lvl3pPr>
      <a:lvl4pPr marL="1361543" algn="l" defTabSz="453845" rtl="0" eaLnBrk="1" latinLnBrk="0" hangingPunct="1">
        <a:defRPr sz="1800" kern="1200">
          <a:solidFill>
            <a:schemeClr val="tx1"/>
          </a:solidFill>
          <a:latin typeface="+mn-lt"/>
          <a:ea typeface="+mn-ea"/>
          <a:cs typeface="+mn-cs"/>
        </a:defRPr>
      </a:lvl4pPr>
      <a:lvl5pPr marL="1815389" algn="l" defTabSz="453845" rtl="0" eaLnBrk="1" latinLnBrk="0" hangingPunct="1">
        <a:defRPr sz="1800" kern="1200">
          <a:solidFill>
            <a:schemeClr val="tx1"/>
          </a:solidFill>
          <a:latin typeface="+mn-lt"/>
          <a:ea typeface="+mn-ea"/>
          <a:cs typeface="+mn-cs"/>
        </a:defRPr>
      </a:lvl5pPr>
      <a:lvl6pPr marL="2269241" algn="l" defTabSz="453845" rtl="0" eaLnBrk="1" latinLnBrk="0" hangingPunct="1">
        <a:defRPr sz="1800" kern="1200">
          <a:solidFill>
            <a:schemeClr val="tx1"/>
          </a:solidFill>
          <a:latin typeface="+mn-lt"/>
          <a:ea typeface="+mn-ea"/>
          <a:cs typeface="+mn-cs"/>
        </a:defRPr>
      </a:lvl6pPr>
      <a:lvl7pPr marL="2723079" algn="l" defTabSz="453845" rtl="0" eaLnBrk="1" latinLnBrk="0" hangingPunct="1">
        <a:defRPr sz="1800" kern="1200">
          <a:solidFill>
            <a:schemeClr val="tx1"/>
          </a:solidFill>
          <a:latin typeface="+mn-lt"/>
          <a:ea typeface="+mn-ea"/>
          <a:cs typeface="+mn-cs"/>
        </a:defRPr>
      </a:lvl7pPr>
      <a:lvl8pPr marL="3176921" algn="l" defTabSz="453845" rtl="0" eaLnBrk="1" latinLnBrk="0" hangingPunct="1">
        <a:defRPr sz="1800" kern="1200">
          <a:solidFill>
            <a:schemeClr val="tx1"/>
          </a:solidFill>
          <a:latin typeface="+mn-lt"/>
          <a:ea typeface="+mn-ea"/>
          <a:cs typeface="+mn-cs"/>
        </a:defRPr>
      </a:lvl8pPr>
      <a:lvl9pPr marL="3630775" algn="l" defTabSz="4538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6520245"/>
            <a:ext cx="12192000" cy="33813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2400" dirty="0">
              <a:solidFill>
                <a:prstClr val="white"/>
              </a:solidFill>
            </a:endParaRPr>
          </a:p>
        </p:txBody>
      </p:sp>
      <p:sp>
        <p:nvSpPr>
          <p:cNvPr id="8" name="Rectangle 7"/>
          <p:cNvSpPr/>
          <p:nvPr userDrawn="1"/>
        </p:nvSpPr>
        <p:spPr>
          <a:xfrm>
            <a:off x="0" y="-1"/>
            <a:ext cx="12192000" cy="931864"/>
          </a:xfrm>
          <a:prstGeom prst="rect">
            <a:avLst/>
          </a:prstGeom>
          <a:solidFill>
            <a:srgbClr val="2C54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2400" dirty="0">
              <a:solidFill>
                <a:prstClr val="white"/>
              </a:solidFill>
            </a:endParaRPr>
          </a:p>
        </p:txBody>
      </p:sp>
      <p:sp>
        <p:nvSpPr>
          <p:cNvPr id="3" name="Text Placeholder 2"/>
          <p:cNvSpPr>
            <a:spLocks noGrp="1"/>
          </p:cNvSpPr>
          <p:nvPr userDrawn="1">
            <p:ph type="body" idx="1"/>
          </p:nvPr>
        </p:nvSpPr>
        <p:spPr>
          <a:xfrm>
            <a:off x="648772" y="1081535"/>
            <a:ext cx="10972800" cy="4197551"/>
          </a:xfrm>
          <a:prstGeom prst="rect">
            <a:avLst/>
          </a:prstGeom>
        </p:spPr>
        <p:txBody>
          <a:bodyPr vert="horz" lIns="91440" tIns="45720" rIns="91440" bIns="45720" rtlCol="0">
            <a:normAutofit/>
          </a:bodyPr>
          <a:lstStyle/>
          <a:p>
            <a:pPr lvl="0"/>
            <a:r>
              <a:rPr lang="en-US" dirty="0"/>
              <a:t>Click to edit Master text styles</a:t>
            </a:r>
          </a:p>
          <a:p>
            <a:pPr lvl="1"/>
            <a:r>
              <a:rPr lang="en-US" dirty="0"/>
              <a:t>Third level</a:t>
            </a:r>
          </a:p>
          <a:p>
            <a:pPr lvl="3"/>
            <a:r>
              <a:rPr lang="en-US" dirty="0"/>
              <a:t>Fourth level</a:t>
            </a:r>
          </a:p>
          <a:p>
            <a:pPr lvl="4"/>
            <a:r>
              <a:rPr lang="en-US" dirty="0"/>
              <a:t>Fifth level</a:t>
            </a:r>
          </a:p>
        </p:txBody>
      </p:sp>
      <p:sp>
        <p:nvSpPr>
          <p:cNvPr id="12" name="Slide Number Placeholder 5"/>
          <p:cNvSpPr txBox="1">
            <a:spLocks/>
          </p:cNvSpPr>
          <p:nvPr userDrawn="1"/>
        </p:nvSpPr>
        <p:spPr>
          <a:xfrm flipH="1">
            <a:off x="11511966" y="6590858"/>
            <a:ext cx="563591" cy="199019"/>
          </a:xfrm>
          <a:prstGeom prst="rect">
            <a:avLst/>
          </a:prstGeom>
          <a:noFill/>
        </p:spPr>
        <p:txBody>
          <a:bodyPr vert="horz" lIns="45720" tIns="0" rIns="0" bIns="0" rtlCol="0" anchor="ctr"/>
          <a:lstStyle>
            <a:defPPr>
              <a:defRPr lang="en-US"/>
            </a:defPPr>
            <a:lvl1pPr marL="0" algn="ctr" defTabSz="457200" rtl="0" eaLnBrk="1" latinLnBrk="0" hangingPunct="1">
              <a:defRPr sz="800" b="1"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EFCE6C29-D330-2D4D-BE44-C6AD8172756B}" type="slidenum">
              <a:rPr lang="en-US" sz="1051" b="0" smtClean="0">
                <a:solidFill>
                  <a:srgbClr val="2C546E"/>
                </a:solidFill>
                <a:latin typeface="Arial"/>
                <a:cs typeface="Arial"/>
              </a:rPr>
              <a:pPr algn="l"/>
              <a:t>‹#›</a:t>
            </a:fld>
            <a:endParaRPr lang="en-US" sz="1051" b="0" dirty="0">
              <a:solidFill>
                <a:srgbClr val="2C546E"/>
              </a:solidFill>
              <a:latin typeface="Arial"/>
              <a:cs typeface="Arial"/>
            </a:endParaRPr>
          </a:p>
        </p:txBody>
      </p:sp>
      <p:sp>
        <p:nvSpPr>
          <p:cNvPr id="22" name="Title Placeholder 1"/>
          <p:cNvSpPr>
            <a:spLocks noGrp="1"/>
          </p:cNvSpPr>
          <p:nvPr userDrawn="1">
            <p:ph type="title"/>
          </p:nvPr>
        </p:nvSpPr>
        <p:spPr>
          <a:xfrm>
            <a:off x="648772" y="302866"/>
            <a:ext cx="10972800" cy="550905"/>
          </a:xfrm>
          <a:prstGeom prst="rect">
            <a:avLst/>
          </a:prstGeom>
        </p:spPr>
        <p:txBody>
          <a:bodyPr vert="horz" lIns="91440" tIns="45720" rIns="91440" bIns="45720" rtlCol="0" anchor="t" anchorCtr="0">
            <a:normAutofit/>
          </a:bodyPr>
          <a:lstStyle/>
          <a:p>
            <a:r>
              <a:rPr lang="en-US" dirty="0"/>
              <a:t>Click to edit Master title style</a:t>
            </a:r>
          </a:p>
        </p:txBody>
      </p:sp>
      <p:cxnSp>
        <p:nvCxnSpPr>
          <p:cNvPr id="7" name="Straight Connector 6"/>
          <p:cNvCxnSpPr/>
          <p:nvPr userDrawn="1"/>
        </p:nvCxnSpPr>
        <p:spPr>
          <a:xfrm>
            <a:off x="0" y="6519863"/>
            <a:ext cx="12192000" cy="0"/>
          </a:xfrm>
          <a:prstGeom prst="line">
            <a:avLst/>
          </a:prstGeom>
          <a:ln w="19050" cmpd="sng">
            <a:solidFill>
              <a:srgbClr val="2C546E"/>
            </a:solidFill>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3"/>
          </p:nvPr>
        </p:nvSpPr>
        <p:spPr>
          <a:xfrm>
            <a:off x="541840" y="6520210"/>
            <a:ext cx="3860800" cy="338139"/>
          </a:xfrm>
          <a:prstGeom prst="rect">
            <a:avLst/>
          </a:prstGeom>
          <a:noFill/>
          <a:ln>
            <a:noFill/>
          </a:ln>
        </p:spPr>
        <p:txBody>
          <a:bodyPr vert="horz" lIns="91440" tIns="45720" rIns="91440" bIns="45720" rtlCol="0" anchor="ctr"/>
          <a:lstStyle>
            <a:lvl1pPr algn="l">
              <a:defRPr sz="1200">
                <a:solidFill>
                  <a:srgbClr val="2C546E"/>
                </a:solidFill>
                <a:latin typeface="Arial"/>
                <a:cs typeface="Arial"/>
              </a:defRPr>
            </a:lvl1pPr>
          </a:lstStyle>
          <a:p>
            <a:pPr defTabSz="914377"/>
            <a:endParaRPr lang="en-US" dirty="0"/>
          </a:p>
        </p:txBody>
      </p:sp>
      <p:cxnSp>
        <p:nvCxnSpPr>
          <p:cNvPr id="9" name="Straight Connector 8"/>
          <p:cNvCxnSpPr/>
          <p:nvPr userDrawn="1"/>
        </p:nvCxnSpPr>
        <p:spPr>
          <a:xfrm>
            <a:off x="0" y="901700"/>
            <a:ext cx="12192000" cy="0"/>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781395"/>
      </p:ext>
    </p:extLst>
  </p:cSld>
  <p:clrMap bg1="lt1" tx1="dk1" bg2="lt2" tx2="dk2" accent1="accent1" accent2="accent2" accent3="accent3" accent4="accent4" accent5="accent5" accent6="accent6" hlink="hlink" folHlink="folHlink"/>
  <p:hf sldNum="0" hdr="0" ftr="0" dt="0"/>
  <p:txStyles>
    <p:titleStyle>
      <a:lvl1pPr algn="l" defTabSz="457189" rtl="0" eaLnBrk="1" latinLnBrk="0" hangingPunct="1">
        <a:lnSpc>
          <a:spcPct val="90000"/>
        </a:lnSpc>
        <a:spcBef>
          <a:spcPct val="0"/>
        </a:spcBef>
        <a:buNone/>
        <a:defRPr sz="2800" b="1" i="0" kern="1200">
          <a:solidFill>
            <a:schemeClr val="bg1"/>
          </a:solidFill>
          <a:effectLst/>
          <a:latin typeface="Arial"/>
          <a:ea typeface="Verdana" panose="020B0604030504040204" pitchFamily="34" charset="0"/>
          <a:cs typeface="Arial"/>
        </a:defRPr>
      </a:lvl1pPr>
    </p:titleStyle>
    <p:bodyStyle>
      <a:lvl1pPr marL="342891" indent="-342891" algn="l" defTabSz="457189" rtl="0" eaLnBrk="1" latinLnBrk="0" hangingPunct="1">
        <a:spcBef>
          <a:spcPts val="900"/>
        </a:spcBef>
        <a:buClr>
          <a:schemeClr val="accent1"/>
        </a:buClr>
        <a:buFont typeface="Wingdings" panose="05000000000000000000" pitchFamily="2" charset="2"/>
        <a:buChar char="§"/>
        <a:defRPr sz="2800" b="0" i="0" kern="1200">
          <a:solidFill>
            <a:schemeClr val="tx1"/>
          </a:solidFill>
          <a:latin typeface="Arial"/>
          <a:ea typeface="Verdana" panose="020B0604030504040204" pitchFamily="34" charset="0"/>
          <a:cs typeface="Arial"/>
        </a:defRPr>
      </a:lvl1pPr>
      <a:lvl2pPr marL="742932" indent="-285744" algn="l" defTabSz="457189" rtl="0" eaLnBrk="1" latinLnBrk="0" hangingPunct="1">
        <a:spcBef>
          <a:spcPts val="900"/>
        </a:spcBef>
        <a:buClr>
          <a:schemeClr val="accent1"/>
        </a:buClr>
        <a:buFont typeface="Arial"/>
        <a:buChar char="–"/>
        <a:defRPr sz="2400" b="0" i="0" kern="1200">
          <a:solidFill>
            <a:schemeClr val="tx1"/>
          </a:solidFill>
          <a:latin typeface="Arial"/>
          <a:ea typeface="Verdana" panose="020B0604030504040204" pitchFamily="34" charset="0"/>
          <a:cs typeface="Arial"/>
        </a:defRPr>
      </a:lvl2pPr>
      <a:lvl3pPr marL="1142971" indent="-228594" algn="l" defTabSz="457189" rtl="0" eaLnBrk="1" latinLnBrk="0" hangingPunct="1">
        <a:spcBef>
          <a:spcPts val="900"/>
        </a:spcBef>
        <a:buClr>
          <a:schemeClr val="tx2"/>
        </a:buClr>
        <a:buFont typeface="Arial"/>
        <a:buChar char="•"/>
        <a:defRPr sz="2000" b="0" i="0" kern="1200">
          <a:solidFill>
            <a:schemeClr val="bg1"/>
          </a:solidFill>
          <a:latin typeface="Arial"/>
          <a:ea typeface="Verdana" panose="020B0604030504040204" pitchFamily="34" charset="0"/>
          <a:cs typeface="Arial"/>
        </a:defRPr>
      </a:lvl3pPr>
      <a:lvl4pPr marL="1160434" indent="-260344" algn="l" defTabSz="457189" rtl="0" eaLnBrk="1" latinLnBrk="0" hangingPunct="1">
        <a:spcBef>
          <a:spcPts val="900"/>
        </a:spcBef>
        <a:buClr>
          <a:schemeClr val="accent1"/>
        </a:buClr>
        <a:buFont typeface="Arial" pitchFamily="34" charset="0"/>
        <a:buChar char="•"/>
        <a:defRPr sz="1800" b="0" i="0" kern="1200">
          <a:solidFill>
            <a:schemeClr val="tx1"/>
          </a:solidFill>
          <a:latin typeface="Arial"/>
          <a:ea typeface="Verdana" panose="020B0604030504040204" pitchFamily="34" charset="0"/>
          <a:cs typeface="Arial"/>
        </a:defRPr>
      </a:lvl4pPr>
      <a:lvl5pPr marL="1609685" indent="-258756" algn="l" defTabSz="457189" rtl="0" eaLnBrk="1" latinLnBrk="0" hangingPunct="1">
        <a:spcBef>
          <a:spcPts val="900"/>
        </a:spcBef>
        <a:buClr>
          <a:schemeClr val="accent1"/>
        </a:buClr>
        <a:buFont typeface="Arial"/>
        <a:buChar char="»"/>
        <a:defRPr sz="1800" b="0" i="0" kern="1200">
          <a:solidFill>
            <a:schemeClr val="tx1"/>
          </a:solidFill>
          <a:latin typeface="Arial"/>
          <a:ea typeface="Verdana" panose="020B0604030504040204" pitchFamily="34" charset="0"/>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725" tIns="45365" rIns="90725" bIns="45365" anchor="ctr"/>
          <a:lstStyle/>
          <a:p>
            <a:pPr defTabSz="901700" fontAlgn="base">
              <a:spcBef>
                <a:spcPct val="0"/>
              </a:spcBef>
              <a:spcAft>
                <a:spcPct val="0"/>
              </a:spcAft>
            </a:pPr>
            <a:endParaRPr lang="en-US" sz="1800">
              <a:solidFill>
                <a:srgbClr val="000000"/>
              </a:solidFill>
              <a:ea typeface="ＭＳ Ｐゴシック" charset="0"/>
              <a:cs typeface="ＭＳ Ｐゴシック" charset="0"/>
            </a:endParaRPr>
          </a:p>
        </p:txBody>
      </p:sp>
      <p:sp>
        <p:nvSpPr>
          <p:cNvPr id="7" name="TextBox 6"/>
          <p:cNvSpPr txBox="1"/>
          <p:nvPr/>
        </p:nvSpPr>
        <p:spPr>
          <a:xfrm>
            <a:off x="9347200" y="6658346"/>
            <a:ext cx="2844800" cy="200025"/>
          </a:xfrm>
          <a:prstGeom prst="rect">
            <a:avLst/>
          </a:prstGeom>
        </p:spPr>
        <p:txBody>
          <a:bodyPr lIns="90725" tIns="45365" rIns="90725" bIns="45365"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07872" eaLnBrk="1" fontAlgn="base" hangingPunct="1">
              <a:spcBef>
                <a:spcPct val="0"/>
              </a:spcBef>
              <a:spcAft>
                <a:spcPct val="0"/>
              </a:spcAft>
              <a:defRPr/>
            </a:pPr>
            <a:r>
              <a:rPr lang="en-US" sz="700">
                <a:solidFill>
                  <a:srgbClr val="3587FF"/>
                </a:solidFill>
              </a:rPr>
              <a:t>©2011 MFMER  |  slide-</a:t>
            </a:r>
            <a:fld id="{FF05198E-5964-0A46-A9E4-0C0FAED9D0BD}" type="slidenum">
              <a:rPr lang="en-US" sz="700" smtClean="0">
                <a:solidFill>
                  <a:srgbClr val="3587FF"/>
                </a:solidFill>
              </a:rPr>
              <a:pPr algn="r" defTabSz="907872" eaLnBrk="1" fontAlgn="base" hangingPunct="1">
                <a:spcBef>
                  <a:spcPct val="0"/>
                </a:spcBef>
                <a:spcAft>
                  <a:spcPct val="0"/>
                </a:spcAft>
                <a:defRPr/>
              </a:pPr>
              <a:t>‹#›</a:t>
            </a:fld>
            <a:endParaRPr lang="en-US" sz="700">
              <a:solidFill>
                <a:srgbClr val="3587FF"/>
              </a:solidFill>
            </a:endParaRPr>
          </a:p>
        </p:txBody>
      </p:sp>
      <p:grpSp>
        <p:nvGrpSpPr>
          <p:cNvPr id="2" name="Group 18"/>
          <p:cNvGrpSpPr>
            <a:grpSpLocks/>
          </p:cNvGrpSpPr>
          <p:nvPr userDrawn="1"/>
        </p:nvGrpSpPr>
        <p:grpSpPr bwMode="auto">
          <a:xfrm>
            <a:off x="160876" y="6299203"/>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07872">
                <a:defRPr/>
              </a:pPr>
              <a:endParaRPr lang="en-US" sz="1800" dirty="0">
                <a:solidFill>
                  <a:srgbClr val="000000"/>
                </a:solidFill>
                <a:ea typeface="ＭＳ Ｐゴシック" charset="0"/>
                <a:cs typeface="ＭＳ Ｐゴシック" charset="0"/>
              </a:endParaRPr>
            </a:p>
          </p:txBody>
        </p:sp>
      </p:grpSp>
      <p:sp>
        <p:nvSpPr>
          <p:cNvPr id="58373" name="Title Placeholder 1"/>
          <p:cNvSpPr>
            <a:spLocks noGrp="1"/>
          </p:cNvSpPr>
          <p:nvPr>
            <p:ph type="title"/>
          </p:nvPr>
        </p:nvSpPr>
        <p:spPr bwMode="auto">
          <a:xfrm>
            <a:off x="87846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365" rIns="0" bIns="45365" numCol="1" anchor="b" anchorCtr="0" compatLnSpc="1">
            <a:prstTxWarp prst="textNoShape">
              <a:avLst/>
            </a:prstTxWarp>
          </a:bodyPr>
          <a:lstStyle/>
          <a:p>
            <a:pPr lvl="0"/>
            <a:r>
              <a:rPr lang="en-US"/>
              <a:t>Click to edit Master title style</a:t>
            </a:r>
          </a:p>
        </p:txBody>
      </p:sp>
      <p:sp>
        <p:nvSpPr>
          <p:cNvPr id="58374" name="Text Placeholder 2"/>
          <p:cNvSpPr>
            <a:spLocks noGrp="1"/>
          </p:cNvSpPr>
          <p:nvPr>
            <p:ph type="body" idx="1"/>
          </p:nvPr>
        </p:nvSpPr>
        <p:spPr bwMode="auto">
          <a:xfrm>
            <a:off x="878417" y="1371600"/>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6871" rIns="0" bIns="4536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690731"/>
      </p:ext>
    </p:extLst>
  </p:cSld>
  <p:clrMap bg1="lt1" tx1="dk1" bg2="lt2" tx2="dk2" accent1="accent1" accent2="accent2" accent3="accent3" accent4="accent4" accent5="accent5" accent6="accent6" hlink="hlink" folHlink="folHlink"/>
  <p:sldLayoutIdLst>
    <p:sldLayoutId id="2147483682" r:id="rId1"/>
  </p:sldLayoutIdLst>
  <p:hf sldNum="0" hdr="0" ftr="0" dt="0"/>
  <p:txStyles>
    <p:titleStyle>
      <a:lvl1pPr algn="l"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a:solidFill>
            <a:schemeClr val="tx2"/>
          </a:solidFill>
          <a:latin typeface="Arial" charset="0"/>
          <a:ea typeface="ＭＳ Ｐゴシック" charset="-128"/>
          <a:cs typeface="ＭＳ Ｐゴシック" charset="-128"/>
        </a:defRPr>
      </a:lvl5pPr>
      <a:lvl6pPr marL="453745" algn="l" rtl="0" fontAlgn="base">
        <a:spcBef>
          <a:spcPct val="0"/>
        </a:spcBef>
        <a:spcAft>
          <a:spcPct val="0"/>
        </a:spcAft>
        <a:defRPr sz="3200">
          <a:solidFill>
            <a:schemeClr val="tx2"/>
          </a:solidFill>
          <a:latin typeface="Arial" charset="0"/>
        </a:defRPr>
      </a:lvl6pPr>
      <a:lvl7pPr marL="907495" algn="l" rtl="0" fontAlgn="base">
        <a:spcBef>
          <a:spcPct val="0"/>
        </a:spcBef>
        <a:spcAft>
          <a:spcPct val="0"/>
        </a:spcAft>
        <a:defRPr sz="3200">
          <a:solidFill>
            <a:schemeClr val="tx2"/>
          </a:solidFill>
          <a:latin typeface="Arial" charset="0"/>
        </a:defRPr>
      </a:lvl7pPr>
      <a:lvl8pPr marL="1361244" algn="l" rtl="0" fontAlgn="base">
        <a:spcBef>
          <a:spcPct val="0"/>
        </a:spcBef>
        <a:spcAft>
          <a:spcPct val="0"/>
        </a:spcAft>
        <a:defRPr sz="3200">
          <a:solidFill>
            <a:schemeClr val="tx2"/>
          </a:solidFill>
          <a:latin typeface="Arial" charset="0"/>
        </a:defRPr>
      </a:lvl8pPr>
      <a:lvl9pPr marL="1814991" algn="l" rtl="0" fontAlgn="base">
        <a:spcBef>
          <a:spcPct val="0"/>
        </a:spcBef>
        <a:spcAft>
          <a:spcPct val="0"/>
        </a:spcAft>
        <a:defRPr sz="3200">
          <a:solidFill>
            <a:schemeClr val="tx2"/>
          </a:solidFill>
          <a:latin typeface="Arial" charset="0"/>
        </a:defRPr>
      </a:lvl9pPr>
    </p:titleStyle>
    <p:bodyStyle>
      <a:lvl1pPr marL="215900" indent="-215900" algn="l" rtl="0" eaLnBrk="0" fontAlgn="base" hangingPunct="0">
        <a:lnSpc>
          <a:spcPct val="90000"/>
        </a:lnSpc>
        <a:spcBef>
          <a:spcPts val="1500"/>
        </a:spcBef>
        <a:spcAft>
          <a:spcPct val="0"/>
        </a:spcAft>
        <a:buClr>
          <a:schemeClr val="tx2"/>
        </a:buClr>
        <a:buSzPct val="120000"/>
        <a:buFont typeface="Arial" charset="0"/>
        <a:buChar char="•"/>
        <a:defRPr sz="2800">
          <a:solidFill>
            <a:schemeClr val="tx1"/>
          </a:solidFill>
          <a:latin typeface="+mn-lt"/>
          <a:ea typeface="ＭＳ Ｐゴシック" charset="-128"/>
          <a:cs typeface="ＭＳ Ｐゴシック" charset="-128"/>
        </a:defRPr>
      </a:lvl1pPr>
      <a:lvl2pPr marL="785813" indent="-215900"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ＭＳ Ｐゴシック" charset="-128"/>
        </a:defRPr>
      </a:lvl2pPr>
      <a:lvl3pPr marL="1125538" indent="-215900"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3pPr>
      <a:lvl4pPr marL="1581150" indent="-215900"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4pPr>
      <a:lvl5pPr marL="2035175" indent="-215900"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5pPr>
      <a:lvl6pPr marL="2495609" indent="-226871"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6pPr>
      <a:lvl7pPr marL="2949356" indent="-226871"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7pPr>
      <a:lvl8pPr marL="3403101" indent="-226871"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8pPr>
      <a:lvl9pPr marL="3856851" indent="-226871" algn="l" rtl="0" fontAlgn="base">
        <a:lnSpc>
          <a:spcPct val="90000"/>
        </a:lnSpc>
        <a:spcBef>
          <a:spcPts val="600"/>
        </a:spcBef>
        <a:spcAft>
          <a:spcPct val="0"/>
        </a:spcAft>
        <a:buClr>
          <a:srgbClr val="7F7F7F"/>
        </a:buClr>
        <a:buFont typeface="Arial" charset="0"/>
        <a:buChar char="•"/>
        <a:defRPr sz="2800">
          <a:solidFill>
            <a:schemeClr val="tx1"/>
          </a:solidFill>
          <a:latin typeface="+mn-lt"/>
          <a:ea typeface="ＭＳ Ｐゴシック" charset="-128"/>
        </a:defRPr>
      </a:lvl9pPr>
    </p:bodyStyle>
    <p:otherStyle>
      <a:defPPr>
        <a:defRPr lang="en-US"/>
      </a:defPPr>
      <a:lvl1pPr marL="0" algn="l" defTabSz="453745" rtl="0" eaLnBrk="1" latinLnBrk="0" hangingPunct="1">
        <a:defRPr sz="1800" kern="1200">
          <a:solidFill>
            <a:schemeClr val="tx1"/>
          </a:solidFill>
          <a:latin typeface="+mn-lt"/>
          <a:ea typeface="+mn-ea"/>
          <a:cs typeface="+mn-cs"/>
        </a:defRPr>
      </a:lvl1pPr>
      <a:lvl2pPr marL="453745" algn="l" defTabSz="453745" rtl="0" eaLnBrk="1" latinLnBrk="0" hangingPunct="1">
        <a:defRPr sz="1800" kern="1200">
          <a:solidFill>
            <a:schemeClr val="tx1"/>
          </a:solidFill>
          <a:latin typeface="+mn-lt"/>
          <a:ea typeface="+mn-ea"/>
          <a:cs typeface="+mn-cs"/>
        </a:defRPr>
      </a:lvl2pPr>
      <a:lvl3pPr marL="907495" algn="l" defTabSz="453745" rtl="0" eaLnBrk="1" latinLnBrk="0" hangingPunct="1">
        <a:defRPr sz="1800" kern="1200">
          <a:solidFill>
            <a:schemeClr val="tx1"/>
          </a:solidFill>
          <a:latin typeface="+mn-lt"/>
          <a:ea typeface="+mn-ea"/>
          <a:cs typeface="+mn-cs"/>
        </a:defRPr>
      </a:lvl3pPr>
      <a:lvl4pPr marL="1361244" algn="l" defTabSz="453745" rtl="0" eaLnBrk="1" latinLnBrk="0" hangingPunct="1">
        <a:defRPr sz="1800" kern="1200">
          <a:solidFill>
            <a:schemeClr val="tx1"/>
          </a:solidFill>
          <a:latin typeface="+mn-lt"/>
          <a:ea typeface="+mn-ea"/>
          <a:cs typeface="+mn-cs"/>
        </a:defRPr>
      </a:lvl4pPr>
      <a:lvl5pPr marL="1814991" algn="l" defTabSz="453745" rtl="0" eaLnBrk="1" latinLnBrk="0" hangingPunct="1">
        <a:defRPr sz="1800" kern="1200">
          <a:solidFill>
            <a:schemeClr val="tx1"/>
          </a:solidFill>
          <a:latin typeface="+mn-lt"/>
          <a:ea typeface="+mn-ea"/>
          <a:cs typeface="+mn-cs"/>
        </a:defRPr>
      </a:lvl5pPr>
      <a:lvl6pPr marL="2268740" algn="l" defTabSz="453745" rtl="0" eaLnBrk="1" latinLnBrk="0" hangingPunct="1">
        <a:defRPr sz="1800" kern="1200">
          <a:solidFill>
            <a:schemeClr val="tx1"/>
          </a:solidFill>
          <a:latin typeface="+mn-lt"/>
          <a:ea typeface="+mn-ea"/>
          <a:cs typeface="+mn-cs"/>
        </a:defRPr>
      </a:lvl6pPr>
      <a:lvl7pPr marL="2722478" algn="l" defTabSz="453745" rtl="0" eaLnBrk="1" latinLnBrk="0" hangingPunct="1">
        <a:defRPr sz="1800" kern="1200">
          <a:solidFill>
            <a:schemeClr val="tx1"/>
          </a:solidFill>
          <a:latin typeface="+mn-lt"/>
          <a:ea typeface="+mn-ea"/>
          <a:cs typeface="+mn-cs"/>
        </a:defRPr>
      </a:lvl7pPr>
      <a:lvl8pPr marL="3176220" algn="l" defTabSz="453745" rtl="0" eaLnBrk="1" latinLnBrk="0" hangingPunct="1">
        <a:defRPr sz="1800" kern="1200">
          <a:solidFill>
            <a:schemeClr val="tx1"/>
          </a:solidFill>
          <a:latin typeface="+mn-lt"/>
          <a:ea typeface="+mn-ea"/>
          <a:cs typeface="+mn-cs"/>
        </a:defRPr>
      </a:lvl8pPr>
      <a:lvl9pPr marL="3629973" algn="l" defTabSz="4537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84" tIns="45594" rIns="91184" bIns="45594" anchor="ctr"/>
          <a:lstStyle>
            <a:lvl1pPr defTabSz="908050" eaLnBrk="0" hangingPunct="0">
              <a:defRPr sz="2400">
                <a:solidFill>
                  <a:schemeClr val="tx1"/>
                </a:solidFill>
                <a:latin typeface="Arial" charset="0"/>
                <a:ea typeface="ＭＳ Ｐゴシック" charset="-128"/>
              </a:defRPr>
            </a:lvl1pPr>
            <a:lvl2pPr marL="742950" indent="-285750" defTabSz="908050" eaLnBrk="0" hangingPunct="0">
              <a:defRPr sz="2400">
                <a:solidFill>
                  <a:schemeClr val="tx1"/>
                </a:solidFill>
                <a:latin typeface="Arial" charset="0"/>
                <a:ea typeface="ＭＳ Ｐゴシック" charset="-128"/>
              </a:defRPr>
            </a:lvl2pPr>
            <a:lvl3pPr marL="1143000" indent="-228600" defTabSz="908050" eaLnBrk="0" hangingPunct="0">
              <a:defRPr sz="2400">
                <a:solidFill>
                  <a:schemeClr val="tx1"/>
                </a:solidFill>
                <a:latin typeface="Arial" charset="0"/>
                <a:ea typeface="ＭＳ Ｐゴシック" charset="-128"/>
              </a:defRPr>
            </a:lvl3pPr>
            <a:lvl4pPr marL="1600200" indent="-228600" defTabSz="908050" eaLnBrk="0" hangingPunct="0">
              <a:defRPr sz="2400">
                <a:solidFill>
                  <a:schemeClr val="tx1"/>
                </a:solidFill>
                <a:latin typeface="Arial" charset="0"/>
                <a:ea typeface="ＭＳ Ｐゴシック" charset="-128"/>
              </a:defRPr>
            </a:lvl4pPr>
            <a:lvl5pPr marL="2057400" indent="-228600" defTabSz="908050" eaLnBrk="0" hangingPunct="0">
              <a:defRPr sz="2400">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defRPr/>
            </a:pPr>
            <a:endParaRPr lang="en-US" altLang="en-US" sz="1800">
              <a:solidFill>
                <a:srgbClr val="000000"/>
              </a:solidFill>
            </a:endParaRPr>
          </a:p>
        </p:txBody>
      </p:sp>
      <p:sp>
        <p:nvSpPr>
          <p:cNvPr id="7" name="TextBox 6"/>
          <p:cNvSpPr txBox="1"/>
          <p:nvPr/>
        </p:nvSpPr>
        <p:spPr>
          <a:xfrm>
            <a:off x="9347200" y="6658338"/>
            <a:ext cx="2844800" cy="200025"/>
          </a:xfrm>
          <a:prstGeom prst="rect">
            <a:avLst/>
          </a:prstGeom>
        </p:spPr>
        <p:txBody>
          <a:bodyPr lIns="91184" tIns="45594" rIns="91184" bIns="45594" anchor="ctr"/>
          <a:lstStyle>
            <a:lvl1pPr defTabSz="911225" eaLnBrk="0" hangingPunct="0">
              <a:defRPr sz="2400">
                <a:solidFill>
                  <a:schemeClr val="tx1"/>
                </a:solidFill>
                <a:latin typeface="Arial" charset="0"/>
                <a:ea typeface="ＭＳ Ｐゴシック" charset="-128"/>
              </a:defRPr>
            </a:lvl1pPr>
            <a:lvl2pPr marL="742950" indent="-285750" defTabSz="911225" eaLnBrk="0" hangingPunct="0">
              <a:defRPr sz="2400">
                <a:solidFill>
                  <a:schemeClr val="tx1"/>
                </a:solidFill>
                <a:latin typeface="Arial" charset="0"/>
                <a:ea typeface="ＭＳ Ｐゴシック" charset="-128"/>
              </a:defRPr>
            </a:lvl2pPr>
            <a:lvl3pPr marL="1143000" indent="-228600" defTabSz="911225" eaLnBrk="0" hangingPunct="0">
              <a:defRPr sz="2400">
                <a:solidFill>
                  <a:schemeClr val="tx1"/>
                </a:solidFill>
                <a:latin typeface="Arial" charset="0"/>
                <a:ea typeface="ＭＳ Ｐゴシック" charset="-128"/>
              </a:defRPr>
            </a:lvl3pPr>
            <a:lvl4pPr marL="1600200" indent="-228600" defTabSz="911225" eaLnBrk="0" hangingPunct="0">
              <a:defRPr sz="2400">
                <a:solidFill>
                  <a:schemeClr val="tx1"/>
                </a:solidFill>
                <a:latin typeface="Arial" charset="0"/>
                <a:ea typeface="ＭＳ Ｐゴシック" charset="-128"/>
              </a:defRPr>
            </a:lvl4pPr>
            <a:lvl5pPr marL="2057400" indent="-228600" defTabSz="911225" eaLnBrk="0" hangingPunct="0">
              <a:defRPr sz="24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altLang="en-US" sz="700">
                <a:solidFill>
                  <a:srgbClr val="3587FF"/>
                </a:solidFill>
              </a:rPr>
              <a:t>©2011 MFMER  |  slide-</a:t>
            </a:r>
            <a:fld id="{B3342D9D-6657-1049-8214-828F519DACD7}" type="slidenum">
              <a:rPr lang="en-US" altLang="en-US" sz="700" smtClean="0">
                <a:solidFill>
                  <a:srgbClr val="3587FF"/>
                </a:solidFill>
              </a:rPr>
              <a:pPr algn="r" eaLnBrk="1" fontAlgn="base" hangingPunct="1">
                <a:spcBef>
                  <a:spcPct val="0"/>
                </a:spcBef>
                <a:spcAft>
                  <a:spcPct val="0"/>
                </a:spcAft>
                <a:defRPr/>
              </a:pPr>
              <a:t>‹#›</a:t>
            </a:fld>
            <a:endParaRPr lang="en-US" altLang="en-US" sz="700">
              <a:solidFill>
                <a:srgbClr val="3587FF"/>
              </a:solidFill>
            </a:endParaRPr>
          </a:p>
        </p:txBody>
      </p:sp>
      <p:grpSp>
        <p:nvGrpSpPr>
          <p:cNvPr id="2" name="Group 18"/>
          <p:cNvGrpSpPr>
            <a:grpSpLocks/>
          </p:cNvGrpSpPr>
          <p:nvPr userDrawn="1"/>
        </p:nvGrpSpPr>
        <p:grpSpPr bwMode="auto">
          <a:xfrm>
            <a:off x="160868" y="6299203"/>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12317">
                <a:defRPr/>
              </a:pPr>
              <a:endParaRPr lang="en-US" sz="1800" dirty="0">
                <a:solidFill>
                  <a:srgbClr val="000000"/>
                </a:solidFill>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12317">
                <a:defRPr/>
              </a:pPr>
              <a:endParaRPr lang="en-US" sz="1800" dirty="0">
                <a:solidFill>
                  <a:srgbClr val="000000"/>
                </a:solidFill>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12317">
                <a:defRPr/>
              </a:pPr>
              <a:endParaRPr lang="en-US" sz="1800" dirty="0">
                <a:solidFill>
                  <a:srgbClr val="000000"/>
                </a:solidFill>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12317">
                <a:defRPr/>
              </a:pPr>
              <a:endParaRPr lang="en-US" sz="1800" dirty="0">
                <a:solidFill>
                  <a:srgbClr val="000000"/>
                </a:solidFill>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12317">
                <a:defRPr/>
              </a:pPr>
              <a:endParaRPr lang="en-US" sz="1800" dirty="0">
                <a:solidFill>
                  <a:srgbClr val="000000"/>
                </a:solidFill>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12317">
                <a:defRPr/>
              </a:pPr>
              <a:endParaRPr lang="en-US" sz="1800" dirty="0">
                <a:solidFill>
                  <a:srgbClr val="000000"/>
                </a:solidFill>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12317">
                <a:defRPr/>
              </a:pPr>
              <a:endParaRPr lang="en-US" sz="1800" dirty="0">
                <a:solidFill>
                  <a:srgbClr val="000000"/>
                </a:solidFill>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12317">
                <a:defRPr/>
              </a:pPr>
              <a:endParaRPr lang="en-US" sz="1800" dirty="0">
                <a:solidFill>
                  <a:srgbClr val="000000"/>
                </a:solidFill>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12317">
                <a:defRPr/>
              </a:pPr>
              <a:endParaRPr lang="en-US" sz="1800" dirty="0">
                <a:solidFill>
                  <a:srgbClr val="000000"/>
                </a:solidFill>
              </a:endParaRPr>
            </a:p>
          </p:txBody>
        </p:sp>
      </p:grpSp>
      <p:sp>
        <p:nvSpPr>
          <p:cNvPr id="27653" name="Title Placeholder 1"/>
          <p:cNvSpPr>
            <a:spLocks noGrp="1"/>
          </p:cNvSpPr>
          <p:nvPr>
            <p:ph type="title"/>
          </p:nvPr>
        </p:nvSpPr>
        <p:spPr bwMode="auto">
          <a:xfrm>
            <a:off x="87846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594" rIns="0" bIns="45594" numCol="1" anchor="b" anchorCtr="0" compatLnSpc="1">
            <a:prstTxWarp prst="textNoShape">
              <a:avLst/>
            </a:prstTxWarp>
          </a:bodyPr>
          <a:lstStyle/>
          <a:p>
            <a:pPr lvl="0"/>
            <a:r>
              <a:rPr lang="en-US" altLang="en-US"/>
              <a:t>Click to edit Master title style</a:t>
            </a:r>
          </a:p>
        </p:txBody>
      </p:sp>
      <p:sp>
        <p:nvSpPr>
          <p:cNvPr id="27654" name="Text Placeholder 2"/>
          <p:cNvSpPr>
            <a:spLocks noGrp="1"/>
          </p:cNvSpPr>
          <p:nvPr>
            <p:ph type="body" idx="1"/>
          </p:nvPr>
        </p:nvSpPr>
        <p:spPr bwMode="auto">
          <a:xfrm>
            <a:off x="878417" y="1371600"/>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7984" rIns="0"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14983396"/>
      </p:ext>
    </p:extLst>
  </p:cSld>
  <p:clrMap bg1="lt1" tx1="dk1" bg2="lt2" tx2="dk2" accent1="accent1" accent2="accent2" accent3="accent3" accent4="accent4" accent5="accent5" accent6="accent6" hlink="hlink" folHlink="folHlink"/>
  <p:sldLayoutIdLst>
    <p:sldLayoutId id="2147483684" r:id="rId1"/>
  </p:sldLayoutIdLst>
  <p:hf sldNum="0"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615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6pPr>
      <a:lvl7pPr marL="912317"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7pPr>
      <a:lvl8pPr marL="136847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8pPr>
      <a:lvl9pPr marL="1824633"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9pPr>
    </p:titleStyle>
    <p:bodyStyle>
      <a:lvl1pPr marL="219075" indent="-219075" algn="l" rtl="0" eaLnBrk="0" fontAlgn="base" hangingPunct="0">
        <a:lnSpc>
          <a:spcPct val="90000"/>
        </a:lnSpc>
        <a:spcBef>
          <a:spcPts val="1500"/>
        </a:spcBef>
        <a:spcAft>
          <a:spcPct val="0"/>
        </a:spcAft>
        <a:buClr>
          <a:schemeClr val="tx2"/>
        </a:buClr>
        <a:buSzPct val="120000"/>
        <a:buFont typeface="Arial" charset="0"/>
        <a:buChar char="•"/>
        <a:defRPr sz="2800">
          <a:solidFill>
            <a:schemeClr val="tx1"/>
          </a:solidFill>
          <a:latin typeface="+mn-lt"/>
          <a:ea typeface="+mn-ea"/>
          <a:cs typeface="+mn-cs"/>
        </a:defRPr>
      </a:lvl1pPr>
      <a:lvl2pPr marL="790575" indent="-219075"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mn-ea"/>
        </a:defRPr>
      </a:lvl2pPr>
      <a:lvl3pPr marL="1133475"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3pPr>
      <a:lvl4pPr marL="15890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4pPr>
      <a:lvl5pPr marL="20462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5pPr>
      <a:lvl6pPr marL="2505704"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6pPr>
      <a:lvl7pPr marL="2961859"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7pPr>
      <a:lvl8pPr marL="3418021"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8pPr>
      <a:lvl9pPr marL="3874180"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9pPr>
    </p:bodyStyle>
    <p:otherStyle>
      <a:defPPr>
        <a:defRPr lang="en-US"/>
      </a:defPPr>
      <a:lvl1pPr marL="0" algn="l" defTabSz="456156" rtl="0" eaLnBrk="1" latinLnBrk="0" hangingPunct="1">
        <a:defRPr sz="1800" kern="1200">
          <a:solidFill>
            <a:schemeClr val="tx1"/>
          </a:solidFill>
          <a:latin typeface="+mn-lt"/>
          <a:ea typeface="+mn-ea"/>
          <a:cs typeface="+mn-cs"/>
        </a:defRPr>
      </a:lvl1pPr>
      <a:lvl2pPr marL="456156" algn="l" defTabSz="456156" rtl="0" eaLnBrk="1" latinLnBrk="0" hangingPunct="1">
        <a:defRPr sz="1800" kern="1200">
          <a:solidFill>
            <a:schemeClr val="tx1"/>
          </a:solidFill>
          <a:latin typeface="+mn-lt"/>
          <a:ea typeface="+mn-ea"/>
          <a:cs typeface="+mn-cs"/>
        </a:defRPr>
      </a:lvl2pPr>
      <a:lvl3pPr marL="912317" algn="l" defTabSz="456156" rtl="0" eaLnBrk="1" latinLnBrk="0" hangingPunct="1">
        <a:defRPr sz="1800" kern="1200">
          <a:solidFill>
            <a:schemeClr val="tx1"/>
          </a:solidFill>
          <a:latin typeface="+mn-lt"/>
          <a:ea typeface="+mn-ea"/>
          <a:cs typeface="+mn-cs"/>
        </a:defRPr>
      </a:lvl3pPr>
      <a:lvl4pPr marL="1368476" algn="l" defTabSz="456156" rtl="0" eaLnBrk="1" latinLnBrk="0" hangingPunct="1">
        <a:defRPr sz="1800" kern="1200">
          <a:solidFill>
            <a:schemeClr val="tx1"/>
          </a:solidFill>
          <a:latin typeface="+mn-lt"/>
          <a:ea typeface="+mn-ea"/>
          <a:cs typeface="+mn-cs"/>
        </a:defRPr>
      </a:lvl4pPr>
      <a:lvl5pPr marL="1824633" algn="l" defTabSz="456156" rtl="0" eaLnBrk="1" latinLnBrk="0" hangingPunct="1">
        <a:defRPr sz="1800" kern="1200">
          <a:solidFill>
            <a:schemeClr val="tx1"/>
          </a:solidFill>
          <a:latin typeface="+mn-lt"/>
          <a:ea typeface="+mn-ea"/>
          <a:cs typeface="+mn-cs"/>
        </a:defRPr>
      </a:lvl5pPr>
      <a:lvl6pPr marL="2280794" algn="l" defTabSz="456156" rtl="0" eaLnBrk="1" latinLnBrk="0" hangingPunct="1">
        <a:defRPr sz="1800" kern="1200">
          <a:solidFill>
            <a:schemeClr val="tx1"/>
          </a:solidFill>
          <a:latin typeface="+mn-lt"/>
          <a:ea typeface="+mn-ea"/>
          <a:cs typeface="+mn-cs"/>
        </a:defRPr>
      </a:lvl6pPr>
      <a:lvl7pPr marL="2736950" algn="l" defTabSz="456156" rtl="0" eaLnBrk="1" latinLnBrk="0" hangingPunct="1">
        <a:defRPr sz="1800" kern="1200">
          <a:solidFill>
            <a:schemeClr val="tx1"/>
          </a:solidFill>
          <a:latin typeface="+mn-lt"/>
          <a:ea typeface="+mn-ea"/>
          <a:cs typeface="+mn-cs"/>
        </a:defRPr>
      </a:lvl7pPr>
      <a:lvl8pPr marL="3193102" algn="l" defTabSz="456156" rtl="0" eaLnBrk="1" latinLnBrk="0" hangingPunct="1">
        <a:defRPr sz="1800" kern="1200">
          <a:solidFill>
            <a:schemeClr val="tx1"/>
          </a:solidFill>
          <a:latin typeface="+mn-lt"/>
          <a:ea typeface="+mn-ea"/>
          <a:cs typeface="+mn-cs"/>
        </a:defRPr>
      </a:lvl8pPr>
      <a:lvl9pPr marL="3649266" algn="l" defTabSz="45615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84" tIns="45594" rIns="91184" bIns="45594" anchor="ctr"/>
          <a:lstStyle>
            <a:lvl1pPr defTabSz="908050" eaLnBrk="0" hangingPunct="0">
              <a:defRPr sz="2400">
                <a:solidFill>
                  <a:schemeClr val="tx1"/>
                </a:solidFill>
                <a:latin typeface="Arial" charset="0"/>
                <a:ea typeface="ＭＳ Ｐゴシック" charset="-128"/>
              </a:defRPr>
            </a:lvl1pPr>
            <a:lvl2pPr marL="742950" indent="-285750" defTabSz="908050" eaLnBrk="0" hangingPunct="0">
              <a:defRPr sz="2400">
                <a:solidFill>
                  <a:schemeClr val="tx1"/>
                </a:solidFill>
                <a:latin typeface="Arial" charset="0"/>
                <a:ea typeface="ＭＳ Ｐゴシック" charset="-128"/>
              </a:defRPr>
            </a:lvl2pPr>
            <a:lvl3pPr marL="1143000" indent="-228600" defTabSz="908050" eaLnBrk="0" hangingPunct="0">
              <a:defRPr sz="2400">
                <a:solidFill>
                  <a:schemeClr val="tx1"/>
                </a:solidFill>
                <a:latin typeface="Arial" charset="0"/>
                <a:ea typeface="ＭＳ Ｐゴシック" charset="-128"/>
              </a:defRPr>
            </a:lvl3pPr>
            <a:lvl4pPr marL="1600200" indent="-228600" defTabSz="908050" eaLnBrk="0" hangingPunct="0">
              <a:defRPr sz="2400">
                <a:solidFill>
                  <a:schemeClr val="tx1"/>
                </a:solidFill>
                <a:latin typeface="Arial" charset="0"/>
                <a:ea typeface="ＭＳ Ｐゴシック" charset="-128"/>
              </a:defRPr>
            </a:lvl4pPr>
            <a:lvl5pPr marL="2057400" indent="-228600" defTabSz="908050" eaLnBrk="0" hangingPunct="0">
              <a:defRPr sz="2400">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defRPr/>
            </a:pPr>
            <a:endParaRPr lang="en-US" altLang="en-US" sz="1800">
              <a:solidFill>
                <a:srgbClr val="000000"/>
              </a:solidFill>
            </a:endParaRPr>
          </a:p>
        </p:txBody>
      </p:sp>
      <p:sp>
        <p:nvSpPr>
          <p:cNvPr id="7" name="TextBox 6"/>
          <p:cNvSpPr txBox="1"/>
          <p:nvPr/>
        </p:nvSpPr>
        <p:spPr>
          <a:xfrm>
            <a:off x="9347200" y="6658327"/>
            <a:ext cx="2844800" cy="200025"/>
          </a:xfrm>
          <a:prstGeom prst="rect">
            <a:avLst/>
          </a:prstGeom>
        </p:spPr>
        <p:txBody>
          <a:bodyPr lIns="91184" tIns="45594" rIns="91184" bIns="45594" anchor="ctr"/>
          <a:lstStyle>
            <a:lvl1pPr defTabSz="911225" eaLnBrk="0" hangingPunct="0">
              <a:defRPr sz="2400">
                <a:solidFill>
                  <a:schemeClr val="tx1"/>
                </a:solidFill>
                <a:latin typeface="Arial" charset="0"/>
                <a:ea typeface="ＭＳ Ｐゴシック" charset="-128"/>
              </a:defRPr>
            </a:lvl1pPr>
            <a:lvl2pPr marL="742950" indent="-285750" defTabSz="911225" eaLnBrk="0" hangingPunct="0">
              <a:defRPr sz="2400">
                <a:solidFill>
                  <a:schemeClr val="tx1"/>
                </a:solidFill>
                <a:latin typeface="Arial" charset="0"/>
                <a:ea typeface="ＭＳ Ｐゴシック" charset="-128"/>
              </a:defRPr>
            </a:lvl2pPr>
            <a:lvl3pPr marL="1143000" indent="-228600" defTabSz="911225" eaLnBrk="0" hangingPunct="0">
              <a:defRPr sz="2400">
                <a:solidFill>
                  <a:schemeClr val="tx1"/>
                </a:solidFill>
                <a:latin typeface="Arial" charset="0"/>
                <a:ea typeface="ＭＳ Ｐゴシック" charset="-128"/>
              </a:defRPr>
            </a:lvl3pPr>
            <a:lvl4pPr marL="1600200" indent="-228600" defTabSz="911225" eaLnBrk="0" hangingPunct="0">
              <a:defRPr sz="2400">
                <a:solidFill>
                  <a:schemeClr val="tx1"/>
                </a:solidFill>
                <a:latin typeface="Arial" charset="0"/>
                <a:ea typeface="ＭＳ Ｐゴシック" charset="-128"/>
              </a:defRPr>
            </a:lvl4pPr>
            <a:lvl5pPr marL="2057400" indent="-228600" defTabSz="911225" eaLnBrk="0" hangingPunct="0">
              <a:defRPr sz="24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altLang="en-US" sz="700">
                <a:solidFill>
                  <a:srgbClr val="3587FF"/>
                </a:solidFill>
              </a:rPr>
              <a:t>©2011 MFMER  |  slide-</a:t>
            </a:r>
            <a:fld id="{B3342D9D-6657-1049-8214-828F519DACD7}" type="slidenum">
              <a:rPr lang="en-US" altLang="en-US" sz="700" smtClean="0">
                <a:solidFill>
                  <a:srgbClr val="3587FF"/>
                </a:solidFill>
              </a:rPr>
              <a:pPr algn="r" eaLnBrk="1" fontAlgn="base" hangingPunct="1">
                <a:spcBef>
                  <a:spcPct val="0"/>
                </a:spcBef>
                <a:spcAft>
                  <a:spcPct val="0"/>
                </a:spcAft>
                <a:defRPr/>
              </a:pPr>
              <a:t>‹#›</a:t>
            </a:fld>
            <a:endParaRPr lang="en-US" altLang="en-US" sz="700">
              <a:solidFill>
                <a:srgbClr val="3587FF"/>
              </a:solidFill>
            </a:endParaRPr>
          </a:p>
        </p:txBody>
      </p:sp>
      <p:grpSp>
        <p:nvGrpSpPr>
          <p:cNvPr id="2" name="Group 18"/>
          <p:cNvGrpSpPr>
            <a:grpSpLocks/>
          </p:cNvGrpSpPr>
          <p:nvPr userDrawn="1"/>
        </p:nvGrpSpPr>
        <p:grpSpPr bwMode="auto">
          <a:xfrm>
            <a:off x="160868" y="6299203"/>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12317">
                <a:defRPr/>
              </a:pPr>
              <a:endParaRPr lang="en-US" sz="1800" dirty="0">
                <a:solidFill>
                  <a:srgbClr val="000000"/>
                </a:solidFill>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12317">
                <a:defRPr/>
              </a:pPr>
              <a:endParaRPr lang="en-US" sz="1800" dirty="0">
                <a:solidFill>
                  <a:srgbClr val="000000"/>
                </a:solidFill>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12317">
                <a:defRPr/>
              </a:pPr>
              <a:endParaRPr lang="en-US" sz="1800" dirty="0">
                <a:solidFill>
                  <a:srgbClr val="000000"/>
                </a:solidFill>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12317">
                <a:defRPr/>
              </a:pPr>
              <a:endParaRPr lang="en-US" sz="1800" dirty="0">
                <a:solidFill>
                  <a:srgbClr val="000000"/>
                </a:solidFill>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12317">
                <a:defRPr/>
              </a:pPr>
              <a:endParaRPr lang="en-US" sz="1800" dirty="0">
                <a:solidFill>
                  <a:srgbClr val="000000"/>
                </a:solidFill>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12317">
                <a:defRPr/>
              </a:pPr>
              <a:endParaRPr lang="en-US" sz="1800" dirty="0">
                <a:solidFill>
                  <a:srgbClr val="000000"/>
                </a:solidFill>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12317">
                <a:defRPr/>
              </a:pPr>
              <a:endParaRPr lang="en-US" sz="1800" dirty="0">
                <a:solidFill>
                  <a:srgbClr val="000000"/>
                </a:solidFill>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12317">
                <a:defRPr/>
              </a:pPr>
              <a:endParaRPr lang="en-US" sz="1800" dirty="0">
                <a:solidFill>
                  <a:srgbClr val="000000"/>
                </a:solidFill>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12317">
                <a:defRPr/>
              </a:pPr>
              <a:endParaRPr lang="en-US" sz="1800" dirty="0">
                <a:solidFill>
                  <a:srgbClr val="000000"/>
                </a:solidFill>
              </a:endParaRPr>
            </a:p>
          </p:txBody>
        </p:sp>
      </p:grpSp>
      <p:sp>
        <p:nvSpPr>
          <p:cNvPr id="27653" name="Title Placeholder 1"/>
          <p:cNvSpPr>
            <a:spLocks noGrp="1"/>
          </p:cNvSpPr>
          <p:nvPr>
            <p:ph type="title"/>
          </p:nvPr>
        </p:nvSpPr>
        <p:spPr bwMode="auto">
          <a:xfrm>
            <a:off x="87846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594" rIns="0" bIns="45594" numCol="1" anchor="b" anchorCtr="0" compatLnSpc="1">
            <a:prstTxWarp prst="textNoShape">
              <a:avLst/>
            </a:prstTxWarp>
          </a:bodyPr>
          <a:lstStyle/>
          <a:p>
            <a:pPr lvl="0"/>
            <a:r>
              <a:rPr lang="en-US" altLang="en-US"/>
              <a:t>Click to edit Master title style</a:t>
            </a:r>
          </a:p>
        </p:txBody>
      </p:sp>
      <p:sp>
        <p:nvSpPr>
          <p:cNvPr id="27654" name="Text Placeholder 2"/>
          <p:cNvSpPr>
            <a:spLocks noGrp="1"/>
          </p:cNvSpPr>
          <p:nvPr>
            <p:ph type="body" idx="1"/>
          </p:nvPr>
        </p:nvSpPr>
        <p:spPr bwMode="auto">
          <a:xfrm>
            <a:off x="878417" y="1371600"/>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7984" rIns="0"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14983396"/>
      </p:ext>
    </p:extLst>
  </p:cSld>
  <p:clrMap bg1="lt1" tx1="dk1" bg2="lt2" tx2="dk2" accent1="accent1" accent2="accent2" accent3="accent3" accent4="accent4" accent5="accent5" accent6="accent6" hlink="hlink" folHlink="folHlink"/>
  <p:sldLayoutIdLst>
    <p:sldLayoutId id="2147483686" r:id="rId1"/>
  </p:sldLayoutIdLst>
  <p:hf sldNum="0"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615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6pPr>
      <a:lvl7pPr marL="912317"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7pPr>
      <a:lvl8pPr marL="136847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8pPr>
      <a:lvl9pPr marL="1824633"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9pPr>
    </p:titleStyle>
    <p:bodyStyle>
      <a:lvl1pPr marL="219075" indent="-219075" algn="l" rtl="0" eaLnBrk="0" fontAlgn="base" hangingPunct="0">
        <a:lnSpc>
          <a:spcPct val="90000"/>
        </a:lnSpc>
        <a:spcBef>
          <a:spcPts val="1500"/>
        </a:spcBef>
        <a:spcAft>
          <a:spcPct val="0"/>
        </a:spcAft>
        <a:buClr>
          <a:schemeClr val="tx2"/>
        </a:buClr>
        <a:buSzPct val="120000"/>
        <a:buFont typeface="Arial" charset="0"/>
        <a:buChar char="•"/>
        <a:defRPr sz="2800">
          <a:solidFill>
            <a:schemeClr val="tx1"/>
          </a:solidFill>
          <a:latin typeface="+mn-lt"/>
          <a:ea typeface="+mn-ea"/>
          <a:cs typeface="+mn-cs"/>
        </a:defRPr>
      </a:lvl1pPr>
      <a:lvl2pPr marL="790575" indent="-219075"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mn-ea"/>
        </a:defRPr>
      </a:lvl2pPr>
      <a:lvl3pPr marL="1133475"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3pPr>
      <a:lvl4pPr marL="15890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4pPr>
      <a:lvl5pPr marL="20462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5pPr>
      <a:lvl6pPr marL="2505704"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6pPr>
      <a:lvl7pPr marL="2961859"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7pPr>
      <a:lvl8pPr marL="3418021"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8pPr>
      <a:lvl9pPr marL="3874180"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9pPr>
    </p:bodyStyle>
    <p:otherStyle>
      <a:defPPr>
        <a:defRPr lang="en-US"/>
      </a:defPPr>
      <a:lvl1pPr marL="0" algn="l" defTabSz="456156" rtl="0" eaLnBrk="1" latinLnBrk="0" hangingPunct="1">
        <a:defRPr sz="1800" kern="1200">
          <a:solidFill>
            <a:schemeClr val="tx1"/>
          </a:solidFill>
          <a:latin typeface="+mn-lt"/>
          <a:ea typeface="+mn-ea"/>
          <a:cs typeface="+mn-cs"/>
        </a:defRPr>
      </a:lvl1pPr>
      <a:lvl2pPr marL="456156" algn="l" defTabSz="456156" rtl="0" eaLnBrk="1" latinLnBrk="0" hangingPunct="1">
        <a:defRPr sz="1800" kern="1200">
          <a:solidFill>
            <a:schemeClr val="tx1"/>
          </a:solidFill>
          <a:latin typeface="+mn-lt"/>
          <a:ea typeface="+mn-ea"/>
          <a:cs typeface="+mn-cs"/>
        </a:defRPr>
      </a:lvl2pPr>
      <a:lvl3pPr marL="912317" algn="l" defTabSz="456156" rtl="0" eaLnBrk="1" latinLnBrk="0" hangingPunct="1">
        <a:defRPr sz="1800" kern="1200">
          <a:solidFill>
            <a:schemeClr val="tx1"/>
          </a:solidFill>
          <a:latin typeface="+mn-lt"/>
          <a:ea typeface="+mn-ea"/>
          <a:cs typeface="+mn-cs"/>
        </a:defRPr>
      </a:lvl3pPr>
      <a:lvl4pPr marL="1368476" algn="l" defTabSz="456156" rtl="0" eaLnBrk="1" latinLnBrk="0" hangingPunct="1">
        <a:defRPr sz="1800" kern="1200">
          <a:solidFill>
            <a:schemeClr val="tx1"/>
          </a:solidFill>
          <a:latin typeface="+mn-lt"/>
          <a:ea typeface="+mn-ea"/>
          <a:cs typeface="+mn-cs"/>
        </a:defRPr>
      </a:lvl4pPr>
      <a:lvl5pPr marL="1824633" algn="l" defTabSz="456156" rtl="0" eaLnBrk="1" latinLnBrk="0" hangingPunct="1">
        <a:defRPr sz="1800" kern="1200">
          <a:solidFill>
            <a:schemeClr val="tx1"/>
          </a:solidFill>
          <a:latin typeface="+mn-lt"/>
          <a:ea typeface="+mn-ea"/>
          <a:cs typeface="+mn-cs"/>
        </a:defRPr>
      </a:lvl5pPr>
      <a:lvl6pPr marL="2280794" algn="l" defTabSz="456156" rtl="0" eaLnBrk="1" latinLnBrk="0" hangingPunct="1">
        <a:defRPr sz="1800" kern="1200">
          <a:solidFill>
            <a:schemeClr val="tx1"/>
          </a:solidFill>
          <a:latin typeface="+mn-lt"/>
          <a:ea typeface="+mn-ea"/>
          <a:cs typeface="+mn-cs"/>
        </a:defRPr>
      </a:lvl6pPr>
      <a:lvl7pPr marL="2736950" algn="l" defTabSz="456156" rtl="0" eaLnBrk="1" latinLnBrk="0" hangingPunct="1">
        <a:defRPr sz="1800" kern="1200">
          <a:solidFill>
            <a:schemeClr val="tx1"/>
          </a:solidFill>
          <a:latin typeface="+mn-lt"/>
          <a:ea typeface="+mn-ea"/>
          <a:cs typeface="+mn-cs"/>
        </a:defRPr>
      </a:lvl7pPr>
      <a:lvl8pPr marL="3193102" algn="l" defTabSz="456156" rtl="0" eaLnBrk="1" latinLnBrk="0" hangingPunct="1">
        <a:defRPr sz="1800" kern="1200">
          <a:solidFill>
            <a:schemeClr val="tx1"/>
          </a:solidFill>
          <a:latin typeface="+mn-lt"/>
          <a:ea typeface="+mn-ea"/>
          <a:cs typeface="+mn-cs"/>
        </a:defRPr>
      </a:lvl8pPr>
      <a:lvl9pPr marL="3649266" algn="l" defTabSz="45615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8"/>
          <p:cNvSpPr>
            <a:spLocks noChangeArrowheads="1"/>
          </p:cNvSpPr>
          <p:nvPr/>
        </p:nvSpPr>
        <p:spPr bwMode="auto">
          <a:xfrm>
            <a:off x="0" y="6172200"/>
            <a:ext cx="12192000" cy="685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84" tIns="45594" rIns="91184" bIns="45594" anchor="ctr"/>
          <a:lstStyle>
            <a:lvl1pPr defTabSz="908050" eaLnBrk="0" hangingPunct="0">
              <a:defRPr sz="2400">
                <a:solidFill>
                  <a:schemeClr val="tx1"/>
                </a:solidFill>
                <a:latin typeface="Arial" charset="0"/>
                <a:ea typeface="ＭＳ Ｐゴシック" charset="-128"/>
              </a:defRPr>
            </a:lvl1pPr>
            <a:lvl2pPr marL="742950" indent="-285750" defTabSz="908050" eaLnBrk="0" hangingPunct="0">
              <a:defRPr sz="2400">
                <a:solidFill>
                  <a:schemeClr val="tx1"/>
                </a:solidFill>
                <a:latin typeface="Arial" charset="0"/>
                <a:ea typeface="ＭＳ Ｐゴシック" charset="-128"/>
              </a:defRPr>
            </a:lvl2pPr>
            <a:lvl3pPr marL="1143000" indent="-228600" defTabSz="908050" eaLnBrk="0" hangingPunct="0">
              <a:defRPr sz="2400">
                <a:solidFill>
                  <a:schemeClr val="tx1"/>
                </a:solidFill>
                <a:latin typeface="Arial" charset="0"/>
                <a:ea typeface="ＭＳ Ｐゴシック" charset="-128"/>
              </a:defRPr>
            </a:lvl3pPr>
            <a:lvl4pPr marL="1600200" indent="-228600" defTabSz="908050" eaLnBrk="0" hangingPunct="0">
              <a:defRPr sz="2400">
                <a:solidFill>
                  <a:schemeClr val="tx1"/>
                </a:solidFill>
                <a:latin typeface="Arial" charset="0"/>
                <a:ea typeface="ＭＳ Ｐゴシック" charset="-128"/>
              </a:defRPr>
            </a:lvl4pPr>
            <a:lvl5pPr marL="2057400" indent="-228600" defTabSz="908050" eaLnBrk="0" hangingPunct="0">
              <a:defRPr sz="2400">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defRPr/>
            </a:pPr>
            <a:endParaRPr lang="en-US" altLang="en-US" sz="1800">
              <a:solidFill>
                <a:srgbClr val="000000"/>
              </a:solidFill>
            </a:endParaRPr>
          </a:p>
        </p:txBody>
      </p:sp>
      <p:sp>
        <p:nvSpPr>
          <p:cNvPr id="7" name="TextBox 6"/>
          <p:cNvSpPr txBox="1"/>
          <p:nvPr/>
        </p:nvSpPr>
        <p:spPr>
          <a:xfrm>
            <a:off x="9347200" y="6658302"/>
            <a:ext cx="2844800" cy="200025"/>
          </a:xfrm>
          <a:prstGeom prst="rect">
            <a:avLst/>
          </a:prstGeom>
        </p:spPr>
        <p:txBody>
          <a:bodyPr lIns="91184" tIns="45594" rIns="91184" bIns="45594" anchor="ctr"/>
          <a:lstStyle>
            <a:lvl1pPr defTabSz="911225" eaLnBrk="0" hangingPunct="0">
              <a:defRPr sz="2400">
                <a:solidFill>
                  <a:schemeClr val="tx1"/>
                </a:solidFill>
                <a:latin typeface="Arial" charset="0"/>
                <a:ea typeface="ＭＳ Ｐゴシック" charset="-128"/>
              </a:defRPr>
            </a:lvl1pPr>
            <a:lvl2pPr marL="742950" indent="-285750" defTabSz="911225" eaLnBrk="0" hangingPunct="0">
              <a:defRPr sz="2400">
                <a:solidFill>
                  <a:schemeClr val="tx1"/>
                </a:solidFill>
                <a:latin typeface="Arial" charset="0"/>
                <a:ea typeface="ＭＳ Ｐゴシック" charset="-128"/>
              </a:defRPr>
            </a:lvl2pPr>
            <a:lvl3pPr marL="1143000" indent="-228600" defTabSz="911225" eaLnBrk="0" hangingPunct="0">
              <a:defRPr sz="2400">
                <a:solidFill>
                  <a:schemeClr val="tx1"/>
                </a:solidFill>
                <a:latin typeface="Arial" charset="0"/>
                <a:ea typeface="ＭＳ Ｐゴシック" charset="-128"/>
              </a:defRPr>
            </a:lvl3pPr>
            <a:lvl4pPr marL="1600200" indent="-228600" defTabSz="911225" eaLnBrk="0" hangingPunct="0">
              <a:defRPr sz="2400">
                <a:solidFill>
                  <a:schemeClr val="tx1"/>
                </a:solidFill>
                <a:latin typeface="Arial" charset="0"/>
                <a:ea typeface="ＭＳ Ｐゴシック" charset="-128"/>
              </a:defRPr>
            </a:lvl4pPr>
            <a:lvl5pPr marL="2057400" indent="-228600" defTabSz="911225" eaLnBrk="0" hangingPunct="0">
              <a:defRPr sz="24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128"/>
              </a:defRPr>
            </a:lvl9pPr>
          </a:lstStyle>
          <a:p>
            <a:pPr algn="r" eaLnBrk="1" fontAlgn="base" hangingPunct="1">
              <a:spcBef>
                <a:spcPct val="0"/>
              </a:spcBef>
              <a:spcAft>
                <a:spcPct val="0"/>
              </a:spcAft>
              <a:defRPr/>
            </a:pPr>
            <a:r>
              <a:rPr lang="en-US" altLang="en-US" sz="700">
                <a:solidFill>
                  <a:srgbClr val="3587FF"/>
                </a:solidFill>
              </a:rPr>
              <a:t>©2011 MFMER  |  slide-</a:t>
            </a:r>
            <a:fld id="{B3342D9D-6657-1049-8214-828F519DACD7}" type="slidenum">
              <a:rPr lang="en-US" altLang="en-US" sz="700" smtClean="0">
                <a:solidFill>
                  <a:srgbClr val="3587FF"/>
                </a:solidFill>
              </a:rPr>
              <a:pPr algn="r" eaLnBrk="1" fontAlgn="base" hangingPunct="1">
                <a:spcBef>
                  <a:spcPct val="0"/>
                </a:spcBef>
                <a:spcAft>
                  <a:spcPct val="0"/>
                </a:spcAft>
                <a:defRPr/>
              </a:pPr>
              <a:t>‹#›</a:t>
            </a:fld>
            <a:endParaRPr lang="en-US" altLang="en-US" sz="700">
              <a:solidFill>
                <a:srgbClr val="3587FF"/>
              </a:solidFill>
            </a:endParaRPr>
          </a:p>
        </p:txBody>
      </p:sp>
      <p:grpSp>
        <p:nvGrpSpPr>
          <p:cNvPr id="2" name="Group 18"/>
          <p:cNvGrpSpPr>
            <a:grpSpLocks/>
          </p:cNvGrpSpPr>
          <p:nvPr userDrawn="1"/>
        </p:nvGrpSpPr>
        <p:grpSpPr bwMode="auto">
          <a:xfrm>
            <a:off x="160868" y="6299203"/>
            <a:ext cx="560917" cy="458788"/>
            <a:chOff x="3293" y="737"/>
            <a:chExt cx="796" cy="867"/>
          </a:xfrm>
          <a:solidFill>
            <a:srgbClr val="FFFFFF"/>
          </a:solidFill>
        </p:grpSpPr>
        <p:sp>
          <p:nvSpPr>
            <p:cNvPr id="10"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p:spPr>
          <p:txBody>
            <a:bodyPr/>
            <a:lstStyle/>
            <a:p>
              <a:pPr defTabSz="912317">
                <a:defRPr/>
              </a:pPr>
              <a:endParaRPr lang="en-US" sz="1800" dirty="0">
                <a:solidFill>
                  <a:srgbClr val="000000"/>
                </a:solidFill>
              </a:endParaRPr>
            </a:p>
          </p:txBody>
        </p:sp>
        <p:sp>
          <p:nvSpPr>
            <p:cNvPr id="11"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defTabSz="912317">
                <a:defRPr/>
              </a:pPr>
              <a:endParaRPr lang="en-US" sz="1800" dirty="0">
                <a:solidFill>
                  <a:srgbClr val="000000"/>
                </a:solidFill>
              </a:endParaRPr>
            </a:p>
          </p:txBody>
        </p:sp>
        <p:sp>
          <p:nvSpPr>
            <p:cNvPr id="12"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defTabSz="912317">
                <a:defRPr/>
              </a:pPr>
              <a:endParaRPr lang="en-US" sz="1800" dirty="0">
                <a:solidFill>
                  <a:srgbClr val="000000"/>
                </a:solidFill>
              </a:endParaRPr>
            </a:p>
          </p:txBody>
        </p:sp>
        <p:sp>
          <p:nvSpPr>
            <p:cNvPr id="13"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defTabSz="912317">
                <a:defRPr/>
              </a:pPr>
              <a:endParaRPr lang="en-US" sz="1800" dirty="0">
                <a:solidFill>
                  <a:srgbClr val="000000"/>
                </a:solidFill>
              </a:endParaRPr>
            </a:p>
          </p:txBody>
        </p:sp>
        <p:sp>
          <p:nvSpPr>
            <p:cNvPr id="14"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defTabSz="912317">
                <a:defRPr/>
              </a:pPr>
              <a:endParaRPr lang="en-US" sz="1800" dirty="0">
                <a:solidFill>
                  <a:srgbClr val="000000"/>
                </a:solidFill>
              </a:endParaRPr>
            </a:p>
          </p:txBody>
        </p:sp>
        <p:sp>
          <p:nvSpPr>
            <p:cNvPr id="15"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6"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defTabSz="912317">
                <a:defRPr/>
              </a:pPr>
              <a:endParaRPr lang="en-US" sz="1800" dirty="0">
                <a:solidFill>
                  <a:srgbClr val="000000"/>
                </a:solidFill>
              </a:endParaRPr>
            </a:p>
          </p:txBody>
        </p:sp>
        <p:sp>
          <p:nvSpPr>
            <p:cNvPr id="17"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defTabSz="912317">
                <a:defRPr/>
              </a:pPr>
              <a:endParaRPr lang="en-US" sz="1800" dirty="0">
                <a:solidFill>
                  <a:srgbClr val="000000"/>
                </a:solidFill>
              </a:endParaRPr>
            </a:p>
          </p:txBody>
        </p:sp>
        <p:sp>
          <p:nvSpPr>
            <p:cNvPr id="18"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defTabSz="912317">
                <a:defRPr/>
              </a:pPr>
              <a:endParaRPr lang="en-US" sz="1800" dirty="0">
                <a:solidFill>
                  <a:srgbClr val="000000"/>
                </a:solidFill>
              </a:endParaRPr>
            </a:p>
          </p:txBody>
        </p:sp>
        <p:sp>
          <p:nvSpPr>
            <p:cNvPr id="19"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defTabSz="912317">
                <a:defRPr/>
              </a:pPr>
              <a:endParaRPr lang="en-US" sz="1800" dirty="0">
                <a:solidFill>
                  <a:srgbClr val="000000"/>
                </a:solidFill>
              </a:endParaRPr>
            </a:p>
          </p:txBody>
        </p:sp>
        <p:sp>
          <p:nvSpPr>
            <p:cNvPr id="20"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defTabSz="912317">
                <a:defRPr/>
              </a:pPr>
              <a:endParaRPr lang="en-US" sz="1800" dirty="0">
                <a:solidFill>
                  <a:srgbClr val="000000"/>
                </a:solidFill>
              </a:endParaRPr>
            </a:p>
          </p:txBody>
        </p:sp>
      </p:grpSp>
      <p:sp>
        <p:nvSpPr>
          <p:cNvPr id="27653" name="Title Placeholder 1"/>
          <p:cNvSpPr>
            <a:spLocks noGrp="1"/>
          </p:cNvSpPr>
          <p:nvPr>
            <p:ph type="title"/>
          </p:nvPr>
        </p:nvSpPr>
        <p:spPr bwMode="auto">
          <a:xfrm>
            <a:off x="87846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594" rIns="0" bIns="45594" numCol="1" anchor="b" anchorCtr="0" compatLnSpc="1">
            <a:prstTxWarp prst="textNoShape">
              <a:avLst/>
            </a:prstTxWarp>
          </a:bodyPr>
          <a:lstStyle/>
          <a:p>
            <a:pPr lvl="0"/>
            <a:r>
              <a:rPr lang="en-US" altLang="en-US"/>
              <a:t>Click to edit Master title style</a:t>
            </a:r>
          </a:p>
        </p:txBody>
      </p:sp>
      <p:sp>
        <p:nvSpPr>
          <p:cNvPr id="27654" name="Text Placeholder 2"/>
          <p:cNvSpPr>
            <a:spLocks noGrp="1"/>
          </p:cNvSpPr>
          <p:nvPr>
            <p:ph type="body" idx="1"/>
          </p:nvPr>
        </p:nvSpPr>
        <p:spPr bwMode="auto">
          <a:xfrm>
            <a:off x="878417" y="1371600"/>
            <a:ext cx="1043728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227984" rIns="0"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14983396"/>
      </p:ext>
    </p:extLst>
  </p:cSld>
  <p:clrMap bg1="lt1" tx1="dk1" bg2="lt2" tx2="dk2" accent1="accent1" accent2="accent2" accent3="accent3" accent4="accent4" accent5="accent5" accent6="accent6" hlink="hlink" folHlink="folHlink"/>
  <p:sldLayoutIdLst>
    <p:sldLayoutId id="2147483690" r:id="rId1"/>
  </p:sldLayoutIdLst>
  <p:hf sldNum="0"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615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6pPr>
      <a:lvl7pPr marL="912317"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7pPr>
      <a:lvl8pPr marL="1368476"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8pPr>
      <a:lvl9pPr marL="1824633" algn="l"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9pPr>
    </p:titleStyle>
    <p:bodyStyle>
      <a:lvl1pPr marL="219075" indent="-219075" algn="l" rtl="0" eaLnBrk="0" fontAlgn="base" hangingPunct="0">
        <a:lnSpc>
          <a:spcPct val="90000"/>
        </a:lnSpc>
        <a:spcBef>
          <a:spcPts val="1500"/>
        </a:spcBef>
        <a:spcAft>
          <a:spcPct val="0"/>
        </a:spcAft>
        <a:buClr>
          <a:schemeClr val="tx2"/>
        </a:buClr>
        <a:buSzPct val="120000"/>
        <a:buFont typeface="Arial" charset="0"/>
        <a:buChar char="•"/>
        <a:defRPr sz="2800">
          <a:solidFill>
            <a:schemeClr val="tx1"/>
          </a:solidFill>
          <a:latin typeface="+mn-lt"/>
          <a:ea typeface="+mn-ea"/>
          <a:cs typeface="+mn-cs"/>
        </a:defRPr>
      </a:lvl1pPr>
      <a:lvl2pPr marL="790575" indent="-219075" algn="l" rtl="0" eaLnBrk="0" fontAlgn="base" hangingPunct="0">
        <a:lnSpc>
          <a:spcPct val="90000"/>
        </a:lnSpc>
        <a:spcBef>
          <a:spcPts val="600"/>
        </a:spcBef>
        <a:spcAft>
          <a:spcPct val="0"/>
        </a:spcAft>
        <a:buClr>
          <a:srgbClr val="7F7F7F"/>
        </a:buClr>
        <a:buSzPct val="120000"/>
        <a:buFont typeface="Arial" charset="0"/>
        <a:buChar char="•"/>
        <a:defRPr sz="2800">
          <a:solidFill>
            <a:schemeClr val="tx1"/>
          </a:solidFill>
          <a:latin typeface="+mn-lt"/>
          <a:ea typeface="+mn-ea"/>
        </a:defRPr>
      </a:lvl2pPr>
      <a:lvl3pPr marL="1133475"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3pPr>
      <a:lvl4pPr marL="15890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4pPr>
      <a:lvl5pPr marL="2046288" indent="-219075"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5pPr>
      <a:lvl6pPr marL="2505704"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6pPr>
      <a:lvl7pPr marL="2961859"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7pPr>
      <a:lvl8pPr marL="3418021"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8pPr>
      <a:lvl9pPr marL="3874180" indent="-224912" algn="l" rtl="0" eaLnBrk="0" fontAlgn="base" hangingPunct="0">
        <a:lnSpc>
          <a:spcPct val="90000"/>
        </a:lnSpc>
        <a:spcBef>
          <a:spcPts val="600"/>
        </a:spcBef>
        <a:spcAft>
          <a:spcPct val="0"/>
        </a:spcAft>
        <a:buClr>
          <a:srgbClr val="7F7F7F"/>
        </a:buClr>
        <a:buFont typeface="Arial" charset="0"/>
        <a:buChar char="•"/>
        <a:defRPr sz="2800">
          <a:solidFill>
            <a:schemeClr val="tx1"/>
          </a:solidFill>
          <a:latin typeface="+mn-lt"/>
          <a:ea typeface="+mn-ea"/>
        </a:defRPr>
      </a:lvl9pPr>
    </p:bodyStyle>
    <p:otherStyle>
      <a:defPPr>
        <a:defRPr lang="en-US"/>
      </a:defPPr>
      <a:lvl1pPr marL="0" algn="l" defTabSz="456156" rtl="0" eaLnBrk="1" latinLnBrk="0" hangingPunct="1">
        <a:defRPr sz="1800" kern="1200">
          <a:solidFill>
            <a:schemeClr val="tx1"/>
          </a:solidFill>
          <a:latin typeface="+mn-lt"/>
          <a:ea typeface="+mn-ea"/>
          <a:cs typeface="+mn-cs"/>
        </a:defRPr>
      </a:lvl1pPr>
      <a:lvl2pPr marL="456156" algn="l" defTabSz="456156" rtl="0" eaLnBrk="1" latinLnBrk="0" hangingPunct="1">
        <a:defRPr sz="1800" kern="1200">
          <a:solidFill>
            <a:schemeClr val="tx1"/>
          </a:solidFill>
          <a:latin typeface="+mn-lt"/>
          <a:ea typeface="+mn-ea"/>
          <a:cs typeface="+mn-cs"/>
        </a:defRPr>
      </a:lvl2pPr>
      <a:lvl3pPr marL="912317" algn="l" defTabSz="456156" rtl="0" eaLnBrk="1" latinLnBrk="0" hangingPunct="1">
        <a:defRPr sz="1800" kern="1200">
          <a:solidFill>
            <a:schemeClr val="tx1"/>
          </a:solidFill>
          <a:latin typeface="+mn-lt"/>
          <a:ea typeface="+mn-ea"/>
          <a:cs typeface="+mn-cs"/>
        </a:defRPr>
      </a:lvl3pPr>
      <a:lvl4pPr marL="1368476" algn="l" defTabSz="456156" rtl="0" eaLnBrk="1" latinLnBrk="0" hangingPunct="1">
        <a:defRPr sz="1800" kern="1200">
          <a:solidFill>
            <a:schemeClr val="tx1"/>
          </a:solidFill>
          <a:latin typeface="+mn-lt"/>
          <a:ea typeface="+mn-ea"/>
          <a:cs typeface="+mn-cs"/>
        </a:defRPr>
      </a:lvl4pPr>
      <a:lvl5pPr marL="1824633" algn="l" defTabSz="456156" rtl="0" eaLnBrk="1" latinLnBrk="0" hangingPunct="1">
        <a:defRPr sz="1800" kern="1200">
          <a:solidFill>
            <a:schemeClr val="tx1"/>
          </a:solidFill>
          <a:latin typeface="+mn-lt"/>
          <a:ea typeface="+mn-ea"/>
          <a:cs typeface="+mn-cs"/>
        </a:defRPr>
      </a:lvl5pPr>
      <a:lvl6pPr marL="2280794" algn="l" defTabSz="456156" rtl="0" eaLnBrk="1" latinLnBrk="0" hangingPunct="1">
        <a:defRPr sz="1800" kern="1200">
          <a:solidFill>
            <a:schemeClr val="tx1"/>
          </a:solidFill>
          <a:latin typeface="+mn-lt"/>
          <a:ea typeface="+mn-ea"/>
          <a:cs typeface="+mn-cs"/>
        </a:defRPr>
      </a:lvl6pPr>
      <a:lvl7pPr marL="2736950" algn="l" defTabSz="456156" rtl="0" eaLnBrk="1" latinLnBrk="0" hangingPunct="1">
        <a:defRPr sz="1800" kern="1200">
          <a:solidFill>
            <a:schemeClr val="tx1"/>
          </a:solidFill>
          <a:latin typeface="+mn-lt"/>
          <a:ea typeface="+mn-ea"/>
          <a:cs typeface="+mn-cs"/>
        </a:defRPr>
      </a:lvl7pPr>
      <a:lvl8pPr marL="3193102" algn="l" defTabSz="456156" rtl="0" eaLnBrk="1" latinLnBrk="0" hangingPunct="1">
        <a:defRPr sz="1800" kern="1200">
          <a:solidFill>
            <a:schemeClr val="tx1"/>
          </a:solidFill>
          <a:latin typeface="+mn-lt"/>
          <a:ea typeface="+mn-ea"/>
          <a:cs typeface="+mn-cs"/>
        </a:defRPr>
      </a:lvl8pPr>
      <a:lvl9pPr marL="3649266" algn="l" defTabSz="4561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bloodjournal.org/content/vol106/issue10/images/large/zh80220587080001.jpeg"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9.jpe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2.bin"/><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3.bin"/><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4.bin"/><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7550" y="533400"/>
            <a:ext cx="6916189" cy="1371600"/>
          </a:xfrm>
        </p:spPr>
        <p:txBody>
          <a:bodyPr/>
          <a:lstStyle/>
          <a:p>
            <a:pPr algn="ctr"/>
            <a:br>
              <a:rPr lang="en-US" sz="3200" b="1" dirty="0"/>
            </a:br>
            <a:br>
              <a:rPr lang="en-US" sz="3200" b="1" dirty="0"/>
            </a:br>
            <a:br>
              <a:rPr lang="en-US" sz="2800" b="1" dirty="0"/>
            </a:br>
            <a:br>
              <a:rPr lang="en-US" sz="2800" b="1" dirty="0"/>
            </a:br>
            <a:r>
              <a:rPr lang="en-US" sz="2800" b="1" dirty="0"/>
              <a:t> </a:t>
            </a:r>
            <a:br>
              <a:rPr lang="en-US" dirty="0"/>
            </a:br>
            <a:endParaRPr lang="en-US" dirty="0"/>
          </a:p>
        </p:txBody>
      </p:sp>
      <p:sp>
        <p:nvSpPr>
          <p:cNvPr id="3" name="Subtitle 2"/>
          <p:cNvSpPr>
            <a:spLocks noGrp="1"/>
          </p:cNvSpPr>
          <p:nvPr>
            <p:ph type="subTitle" idx="1"/>
          </p:nvPr>
        </p:nvSpPr>
        <p:spPr>
          <a:xfrm>
            <a:off x="609600" y="235882"/>
            <a:ext cx="11049000" cy="1766916"/>
          </a:xfrm>
        </p:spPr>
        <p:txBody>
          <a:bodyPr/>
          <a:lstStyle/>
          <a:p>
            <a:pPr algn="ctr"/>
            <a:r>
              <a:rPr lang="en-US" sz="3600" b="1" dirty="0">
                <a:solidFill>
                  <a:schemeClr val="tx2"/>
                </a:solidFill>
              </a:rPr>
              <a:t>Acute Myeloid Leukemia:  </a:t>
            </a:r>
          </a:p>
          <a:p>
            <a:pPr algn="ctr"/>
            <a:r>
              <a:rPr lang="en-US" sz="3600" b="1" dirty="0">
                <a:solidFill>
                  <a:schemeClr val="tx2"/>
                </a:solidFill>
              </a:rPr>
              <a:t>Increasing Complexity and </a:t>
            </a:r>
          </a:p>
          <a:p>
            <a:pPr algn="ctr"/>
            <a:r>
              <a:rPr lang="en-US" sz="3600" b="1" dirty="0">
                <a:solidFill>
                  <a:schemeClr val="tx2"/>
                </a:solidFill>
              </a:rPr>
              <a:t>Increasing Treatment Opportunities</a:t>
            </a:r>
          </a:p>
          <a:p>
            <a:pPr algn="ctr"/>
            <a:r>
              <a:rPr lang="en-US" dirty="0"/>
              <a:t>							</a:t>
            </a:r>
            <a:endParaRPr lang="en-US" sz="1800" dirty="0"/>
          </a:p>
        </p:txBody>
      </p:sp>
      <p:pic>
        <p:nvPicPr>
          <p:cNvPr id="5" name="Picture 4" descr="7p2s8788-revgonda"/>
          <p:cNvPicPr>
            <a:picLocks noChangeAspect="1" noChangeArrowheads="1"/>
          </p:cNvPicPr>
          <p:nvPr/>
        </p:nvPicPr>
        <p:blipFill>
          <a:blip r:embed="rId2" cstate="print"/>
          <a:srcRect b="10811"/>
          <a:stretch>
            <a:fillRect/>
          </a:stretch>
        </p:blipFill>
        <p:spPr bwMode="auto">
          <a:xfrm>
            <a:off x="4933520" y="4387805"/>
            <a:ext cx="2324959" cy="1594259"/>
          </a:xfrm>
          <a:prstGeom prst="rect">
            <a:avLst/>
          </a:prstGeom>
          <a:ln>
            <a:noFill/>
          </a:ln>
          <a:effectLst>
            <a:outerShdw blurRad="190500" algn="tl" rotWithShape="0">
              <a:srgbClr val="000000">
                <a:alpha val="50000"/>
              </a:srgbClr>
            </a:outerShdw>
          </a:effectLst>
        </p:spPr>
      </p:pic>
      <p:pic>
        <p:nvPicPr>
          <p:cNvPr id="6" name="Picture 5" descr="ja-davisentrance"/>
          <p:cNvPicPr>
            <a:picLocks noChangeAspect="1" noChangeArrowheads="1"/>
          </p:cNvPicPr>
          <p:nvPr/>
        </p:nvPicPr>
        <p:blipFill>
          <a:blip r:embed="rId3" cstate="print"/>
          <a:srcRect/>
          <a:stretch>
            <a:fillRect/>
          </a:stretch>
        </p:blipFill>
        <p:spPr bwMode="auto">
          <a:xfrm>
            <a:off x="7510641" y="4387806"/>
            <a:ext cx="2448127" cy="1594259"/>
          </a:xfrm>
          <a:prstGeom prst="rect">
            <a:avLst/>
          </a:prstGeom>
          <a:ln>
            <a:noFill/>
          </a:ln>
          <a:effectLst>
            <a:outerShdw blurRad="190500" algn="tl" rotWithShape="0">
              <a:srgbClr val="000000">
                <a:alpha val="50000"/>
              </a:srgbClr>
            </a:outerShdw>
          </a:effectLst>
        </p:spPr>
      </p:pic>
      <p:sp>
        <p:nvSpPr>
          <p:cNvPr id="7" name="Rectangle 6"/>
          <p:cNvSpPr>
            <a:spLocks noChangeArrowheads="1"/>
          </p:cNvSpPr>
          <p:nvPr/>
        </p:nvSpPr>
        <p:spPr bwMode="auto">
          <a:xfrm>
            <a:off x="2607367" y="6186100"/>
            <a:ext cx="1607235" cy="276999"/>
          </a:xfrm>
          <a:prstGeom prst="rect">
            <a:avLst/>
          </a:prstGeom>
          <a:noFill/>
          <a:ln w="12700">
            <a:noFill/>
            <a:miter lim="800000"/>
            <a:headEnd/>
            <a:tailEnd type="none" w="lg" len="lg"/>
          </a:ln>
          <a:effectLst/>
        </p:spPr>
        <p:txBody>
          <a:bodyPr wrap="none">
            <a:spAutoFit/>
          </a:bodyPr>
          <a:lstStyle/>
          <a:p>
            <a:pPr algn="ctr"/>
            <a:r>
              <a:rPr lang="en-US" sz="1200" b="1" dirty="0">
                <a:solidFill>
                  <a:schemeClr val="bg1"/>
                </a:solidFill>
                <a:effectLst>
                  <a:outerShdw blurRad="38100" dist="38100" dir="2700000" algn="tl">
                    <a:srgbClr val="000000">
                      <a:alpha val="43137"/>
                    </a:srgbClr>
                  </a:outerShdw>
                </a:effectLst>
              </a:rPr>
              <a:t>Scottsdale, Arizona</a:t>
            </a:r>
          </a:p>
        </p:txBody>
      </p:sp>
      <p:sp>
        <p:nvSpPr>
          <p:cNvPr id="8" name="Rectangle 7"/>
          <p:cNvSpPr>
            <a:spLocks noChangeArrowheads="1"/>
          </p:cNvSpPr>
          <p:nvPr/>
        </p:nvSpPr>
        <p:spPr bwMode="auto">
          <a:xfrm>
            <a:off x="5181583" y="6192570"/>
            <a:ext cx="1774397" cy="276999"/>
          </a:xfrm>
          <a:prstGeom prst="rect">
            <a:avLst/>
          </a:prstGeom>
          <a:noFill/>
          <a:ln w="12700">
            <a:noFill/>
            <a:miter lim="800000"/>
            <a:headEnd/>
            <a:tailEnd type="none" w="lg" len="lg"/>
          </a:ln>
          <a:effectLst/>
        </p:spPr>
        <p:txBody>
          <a:bodyPr wrap="none">
            <a:spAutoFit/>
          </a:bodyPr>
          <a:lstStyle/>
          <a:p>
            <a:pPr algn="ctr" eaLnBrk="0" hangingPunct="0"/>
            <a:r>
              <a:rPr lang="en-US" sz="1200" b="1" dirty="0">
                <a:solidFill>
                  <a:schemeClr val="bg1"/>
                </a:solidFill>
                <a:effectLst>
                  <a:outerShdw blurRad="38100" dist="38100" dir="2700000" algn="tl">
                    <a:srgbClr val="000000">
                      <a:alpha val="43137"/>
                    </a:srgbClr>
                  </a:outerShdw>
                </a:effectLst>
              </a:rPr>
              <a:t>Rochester, Minnesota</a:t>
            </a:r>
          </a:p>
        </p:txBody>
      </p:sp>
      <p:sp>
        <p:nvSpPr>
          <p:cNvPr id="9" name="Rectangle 8"/>
          <p:cNvSpPr>
            <a:spLocks noChangeArrowheads="1"/>
          </p:cNvSpPr>
          <p:nvPr/>
        </p:nvSpPr>
        <p:spPr bwMode="auto">
          <a:xfrm>
            <a:off x="7885130" y="6192570"/>
            <a:ext cx="1699503" cy="276999"/>
          </a:xfrm>
          <a:prstGeom prst="rect">
            <a:avLst/>
          </a:prstGeom>
          <a:noFill/>
          <a:ln w="12700">
            <a:noFill/>
            <a:miter lim="800000"/>
            <a:headEnd/>
            <a:tailEnd type="none" w="lg" len="lg"/>
          </a:ln>
          <a:effectLst/>
        </p:spPr>
        <p:txBody>
          <a:bodyPr wrap="none">
            <a:spAutoFit/>
          </a:bodyPr>
          <a:lstStyle/>
          <a:p>
            <a:pPr algn="ctr" eaLnBrk="0" hangingPunct="0"/>
            <a:r>
              <a:rPr lang="en-US" sz="1200" b="1" dirty="0">
                <a:solidFill>
                  <a:schemeClr val="bg1"/>
                </a:solidFill>
                <a:effectLst>
                  <a:outerShdw blurRad="38100" dist="38100" dir="2700000" algn="tl">
                    <a:srgbClr val="000000">
                      <a:alpha val="43137"/>
                    </a:srgbClr>
                  </a:outerShdw>
                </a:effectLst>
              </a:rPr>
              <a:t>Jacksonville, Florida</a:t>
            </a:r>
          </a:p>
        </p:txBody>
      </p:sp>
      <p:sp>
        <p:nvSpPr>
          <p:cNvPr id="11" name="Subtitle 2"/>
          <p:cNvSpPr txBox="1">
            <a:spLocks/>
          </p:cNvSpPr>
          <p:nvPr/>
        </p:nvSpPr>
        <p:spPr>
          <a:xfrm>
            <a:off x="647700" y="2902853"/>
            <a:ext cx="10972800" cy="990600"/>
          </a:xfrm>
          <a:prstGeom prst="rect">
            <a:avLst/>
          </a:prstGeom>
        </p:spPr>
        <p:txBody>
          <a:bodyPr vert="horz" lIns="0" tIns="228600" rIns="0" bIns="45720" rtlCol="0">
            <a:noAutofit/>
          </a:bodyPr>
          <a:lstStyle>
            <a:lvl1pPr marL="0" indent="0" algn="l" defTabSz="914400" rtl="0" eaLnBrk="1" latinLnBrk="0" hangingPunct="1">
              <a:lnSpc>
                <a:spcPct val="90000"/>
              </a:lnSpc>
              <a:spcBef>
                <a:spcPts val="0"/>
              </a:spcBef>
              <a:buClr>
                <a:schemeClr val="tx2"/>
              </a:buClr>
              <a:buFont typeface="Arial"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bg2">
                  <a:lumMod val="40000"/>
                  <a:lumOff val="60000"/>
                </a:schemeClr>
              </a:buClr>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bg2">
                  <a:lumMod val="40000"/>
                  <a:lumOff val="60000"/>
                </a:schemeClr>
              </a:buClr>
              <a:buFont typeface="Arial" pitchFamily="34" charset="0"/>
              <a:buNone/>
              <a:defRPr sz="2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bg2">
                  <a:lumMod val="40000"/>
                  <a:lumOff val="60000"/>
                </a:schemeClr>
              </a:buClr>
              <a:buFont typeface="Arial" pitchFamily="34" charset="0"/>
              <a:buNone/>
              <a:defRPr sz="2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bg2">
                  <a:lumMod val="40000"/>
                  <a:lumOff val="60000"/>
                </a:schemeClr>
              </a:buClr>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buClr>
                <a:srgbClr val="FFFF00"/>
              </a:buClr>
            </a:pPr>
            <a:r>
              <a:rPr lang="en-US" sz="1800" dirty="0">
                <a:solidFill>
                  <a:schemeClr val="bg2">
                    <a:lumMod val="10000"/>
                  </a:schemeClr>
                </a:solidFill>
              </a:rPr>
              <a:t>Mayo Clinic College of Medicine</a:t>
            </a:r>
          </a:p>
          <a:p>
            <a:pPr algn="ctr">
              <a:buClr>
                <a:srgbClr val="FFFF00"/>
              </a:buClr>
            </a:pPr>
            <a:r>
              <a:rPr lang="en-US" sz="1800" dirty="0">
                <a:solidFill>
                  <a:schemeClr val="bg2">
                    <a:lumMod val="10000"/>
                  </a:schemeClr>
                </a:solidFill>
              </a:rPr>
              <a:t>Mayo Clinic Comprehensive Cancer Center</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809" y="4400847"/>
            <a:ext cx="2400300" cy="1600200"/>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739A714C-01F3-4935-B5B2-D0474599DA9D}"/>
              </a:ext>
            </a:extLst>
          </p:cNvPr>
          <p:cNvSpPr txBox="1"/>
          <p:nvPr/>
        </p:nvSpPr>
        <p:spPr>
          <a:xfrm>
            <a:off x="588817" y="2208797"/>
            <a:ext cx="10896600" cy="830997"/>
          </a:xfrm>
          <a:prstGeom prst="rect">
            <a:avLst/>
          </a:prstGeom>
          <a:noFill/>
        </p:spPr>
        <p:txBody>
          <a:bodyPr wrap="square" rtlCol="0">
            <a:spAutoFit/>
          </a:bodyPr>
          <a:lstStyle/>
          <a:p>
            <a:pPr algn="ctr"/>
            <a:r>
              <a:rPr lang="en-US" dirty="0"/>
              <a:t> </a:t>
            </a:r>
            <a:r>
              <a:rPr lang="en-US" sz="2400" dirty="0"/>
              <a:t>Mark R. Litzow, MD</a:t>
            </a:r>
          </a:p>
          <a:p>
            <a:pPr algn="ctr"/>
            <a:r>
              <a:rPr lang="en-US" sz="2400" dirty="0"/>
              <a:t>Professor of Medicine</a:t>
            </a:r>
            <a:endParaRPr lang="en-US" dirty="0"/>
          </a:p>
        </p:txBody>
      </p:sp>
      <p:sp>
        <p:nvSpPr>
          <p:cNvPr id="15" name="TextBox 14">
            <a:extLst>
              <a:ext uri="{FF2B5EF4-FFF2-40B4-BE49-F238E27FC236}">
                <a16:creationId xmlns:a16="http://schemas.microsoft.com/office/drawing/2014/main" id="{2070C80B-D8A4-4CF2-83F7-7194E2EBA987}"/>
              </a:ext>
            </a:extLst>
          </p:cNvPr>
          <p:cNvSpPr txBox="1"/>
          <p:nvPr/>
        </p:nvSpPr>
        <p:spPr>
          <a:xfrm>
            <a:off x="550718" y="3777818"/>
            <a:ext cx="10972799" cy="738664"/>
          </a:xfrm>
          <a:prstGeom prst="rect">
            <a:avLst/>
          </a:prstGeom>
          <a:noFill/>
        </p:spPr>
        <p:txBody>
          <a:bodyPr wrap="square" rtlCol="0">
            <a:spAutoFit/>
          </a:bodyPr>
          <a:lstStyle/>
          <a:p>
            <a:pPr algn="ctr"/>
            <a:r>
              <a:rPr lang="en-US" sz="2400" dirty="0"/>
              <a:t>October 14, 2021</a:t>
            </a:r>
          </a:p>
          <a:p>
            <a:pPr algn="ctr"/>
            <a:endParaRPr lang="en-US" dirty="0"/>
          </a:p>
        </p:txBody>
      </p:sp>
    </p:spTree>
    <p:extLst>
      <p:ext uri="{BB962C8B-B14F-4D97-AF65-F5344CB8AC3E}">
        <p14:creationId xmlns:p14="http://schemas.microsoft.com/office/powerpoint/2010/main" val="314725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8941-2219-4CF5-A7D9-57553606F94D}"/>
              </a:ext>
            </a:extLst>
          </p:cNvPr>
          <p:cNvSpPr>
            <a:spLocks noGrp="1"/>
          </p:cNvSpPr>
          <p:nvPr>
            <p:ph type="title"/>
          </p:nvPr>
        </p:nvSpPr>
        <p:spPr>
          <a:xfrm>
            <a:off x="647700" y="-457200"/>
            <a:ext cx="10896600" cy="1371600"/>
          </a:xfrm>
        </p:spPr>
        <p:txBody>
          <a:bodyPr/>
          <a:lstStyle/>
          <a:p>
            <a:pPr algn="ctr"/>
            <a:r>
              <a:rPr lang="en-US" sz="4000" b="1" dirty="0">
                <a:solidFill>
                  <a:srgbClr val="C00000"/>
                </a:solidFill>
              </a:rPr>
              <a:t>Chromosomes (Cytogenetics)</a:t>
            </a:r>
          </a:p>
        </p:txBody>
      </p:sp>
      <p:pic>
        <p:nvPicPr>
          <p:cNvPr id="4" name="Picture 3" descr="Calendar&#10;&#10;Description automatically generated">
            <a:extLst>
              <a:ext uri="{FF2B5EF4-FFF2-40B4-BE49-F238E27FC236}">
                <a16:creationId xmlns:a16="http://schemas.microsoft.com/office/drawing/2014/main" id="{613975B5-274E-4E5F-9238-9B3728214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914400"/>
            <a:ext cx="6248400" cy="5257800"/>
          </a:xfrm>
          <a:prstGeom prst="rect">
            <a:avLst/>
          </a:prstGeom>
        </p:spPr>
      </p:pic>
      <p:pic>
        <p:nvPicPr>
          <p:cNvPr id="6" name="Picture 5" descr="A picture containing coelenterate, swimming&#10;&#10;Description automatically generated">
            <a:extLst>
              <a:ext uri="{FF2B5EF4-FFF2-40B4-BE49-F238E27FC236}">
                <a16:creationId xmlns:a16="http://schemas.microsoft.com/office/drawing/2014/main" id="{A42ADD8F-0811-446E-A14F-9AC3959E1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4800600" cy="4953000"/>
          </a:xfrm>
          <a:prstGeom prst="rect">
            <a:avLst/>
          </a:prstGeom>
        </p:spPr>
      </p:pic>
    </p:spTree>
    <p:extLst>
      <p:ext uri="{BB962C8B-B14F-4D97-AF65-F5344CB8AC3E}">
        <p14:creationId xmlns:p14="http://schemas.microsoft.com/office/powerpoint/2010/main" val="108616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7528"/>
            <a:ext cx="10908310" cy="1371600"/>
          </a:xfrm>
        </p:spPr>
        <p:txBody>
          <a:bodyPr/>
          <a:lstStyle/>
          <a:p>
            <a:pPr algn="ctr"/>
            <a:r>
              <a:rPr lang="en-US" sz="4000" b="1" dirty="0"/>
              <a:t>AML: Chromosome and Gene Abnormalities</a:t>
            </a: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40" r="3347" b="2348"/>
          <a:stretch/>
        </p:blipFill>
        <p:spPr bwMode="auto">
          <a:xfrm>
            <a:off x="1333501" y="990600"/>
            <a:ext cx="5867400" cy="511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0" y="6248400"/>
            <a:ext cx="3810000" cy="369332"/>
          </a:xfrm>
          <a:prstGeom prst="rect">
            <a:avLst/>
          </a:prstGeom>
          <a:noFill/>
        </p:spPr>
        <p:txBody>
          <a:bodyPr wrap="square" rtlCol="0">
            <a:spAutoFit/>
          </a:bodyPr>
          <a:lstStyle/>
          <a:p>
            <a:r>
              <a:rPr lang="en-US" dirty="0"/>
              <a:t>                       ASH-SAP 2016; AML</a:t>
            </a:r>
          </a:p>
        </p:txBody>
      </p:sp>
      <p:sp>
        <p:nvSpPr>
          <p:cNvPr id="3" name="TextBox 2">
            <a:extLst>
              <a:ext uri="{FF2B5EF4-FFF2-40B4-BE49-F238E27FC236}">
                <a16:creationId xmlns:a16="http://schemas.microsoft.com/office/drawing/2014/main" id="{87ED8FE3-F41F-4A95-AC73-709B21F12587}"/>
              </a:ext>
            </a:extLst>
          </p:cNvPr>
          <p:cNvSpPr txBox="1"/>
          <p:nvPr/>
        </p:nvSpPr>
        <p:spPr>
          <a:xfrm>
            <a:off x="7924800" y="2488506"/>
            <a:ext cx="3593110" cy="1569660"/>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Letters in </a:t>
            </a:r>
            <a:r>
              <a:rPr lang="en-US" sz="32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a:t>
            </a:r>
            <a:r>
              <a:rPr lang="en-US" sz="3200" dirty="0">
                <a:solidFill>
                  <a:srgbClr val="C00000"/>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refer to specific genes that get mutated</a:t>
            </a:r>
          </a:p>
        </p:txBody>
      </p:sp>
    </p:spTree>
    <p:extLst>
      <p:ext uri="{BB962C8B-B14F-4D97-AF65-F5344CB8AC3E}">
        <p14:creationId xmlns:p14="http://schemas.microsoft.com/office/powerpoint/2010/main" val="18269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63294"/>
            <a:ext cx="5486400" cy="914400"/>
          </a:xfrm>
        </p:spPr>
        <p:txBody>
          <a:bodyPr/>
          <a:lstStyle/>
          <a:p>
            <a:pPr algn="ctr"/>
            <a:r>
              <a:rPr lang="en-US" b="1" dirty="0">
                <a:solidFill>
                  <a:srgbClr val="C00000"/>
                </a:solidFill>
              </a:rPr>
              <a:t>World Health Organization Classification of AML</a:t>
            </a:r>
            <a:br>
              <a:rPr lang="en-US" b="1" dirty="0">
                <a:solidFill>
                  <a:srgbClr val="C00000"/>
                </a:solidFill>
              </a:rPr>
            </a:br>
            <a:r>
              <a:rPr lang="en-US" b="1" dirty="0">
                <a:solidFill>
                  <a:srgbClr val="C00000"/>
                </a:solidFill>
              </a:rPr>
              <a:t>2016</a:t>
            </a:r>
          </a:p>
        </p:txBody>
      </p:sp>
      <p:sp>
        <p:nvSpPr>
          <p:cNvPr id="3" name="TextBox 2"/>
          <p:cNvSpPr txBox="1"/>
          <p:nvPr/>
        </p:nvSpPr>
        <p:spPr>
          <a:xfrm>
            <a:off x="8382000" y="6324600"/>
            <a:ext cx="3709225" cy="307777"/>
          </a:xfrm>
          <a:prstGeom prst="rect">
            <a:avLst/>
          </a:prstGeom>
          <a:noFill/>
        </p:spPr>
        <p:txBody>
          <a:bodyPr wrap="square" rtlCol="0">
            <a:spAutoFit/>
          </a:bodyPr>
          <a:lstStyle/>
          <a:p>
            <a:pPr algn="r"/>
            <a:r>
              <a:rPr lang="en-US" sz="1400" b="1" dirty="0">
                <a:solidFill>
                  <a:schemeClr val="bg1"/>
                </a:solidFill>
                <a:latin typeface="Calibri" panose="020F0502020204030204" pitchFamily="34" charset="0"/>
                <a:cs typeface="Calibri" panose="020F0502020204030204" pitchFamily="34" charset="0"/>
              </a:rPr>
              <a:t>Blood,2016; 127(20), 2391-2405</a:t>
            </a:r>
          </a:p>
        </p:txBody>
      </p:sp>
      <p:pic>
        <p:nvPicPr>
          <p:cNvPr id="2050" name="Picture 2" descr="C:\Users\m156234\AppData\Local\Microsoft\Windows\Temporary Internet Files\Content.Outlook\1J1YDFLV\Screen Shot 2017-05-08 at 9.01.19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02" y="225623"/>
            <a:ext cx="4977477" cy="590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43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09600" y="1"/>
            <a:ext cx="10972800" cy="990599"/>
          </a:xfrm>
        </p:spPr>
        <p:txBody>
          <a:bodyPr/>
          <a:lstStyle/>
          <a:p>
            <a:pPr eaLnBrk="1" hangingPunct="1"/>
            <a:r>
              <a:rPr lang="en-US" sz="4000" b="1" dirty="0">
                <a:solidFill>
                  <a:srgbClr val="C00000"/>
                </a:solidFill>
              </a:rPr>
              <a:t>AML Risk Categories</a:t>
            </a:r>
          </a:p>
        </p:txBody>
      </p:sp>
      <p:sp>
        <p:nvSpPr>
          <p:cNvPr id="15364" name="Rectangle 3"/>
          <p:cNvSpPr>
            <a:spLocks noGrp="1" noChangeArrowheads="1"/>
          </p:cNvSpPr>
          <p:nvPr>
            <p:ph idx="1"/>
          </p:nvPr>
        </p:nvSpPr>
        <p:spPr>
          <a:xfrm>
            <a:off x="609600" y="990600"/>
            <a:ext cx="5715000" cy="4800600"/>
          </a:xfrm>
        </p:spPr>
        <p:txBody>
          <a:bodyPr/>
          <a:lstStyle/>
          <a:p>
            <a:pPr eaLnBrk="1" hangingPunct="1"/>
            <a:r>
              <a:rPr lang="en-US" dirty="0">
                <a:latin typeface="Calibri" panose="020F0502020204030204" pitchFamily="34" charset="0"/>
                <a:cs typeface="Calibri" panose="020F0502020204030204" pitchFamily="34" charset="0"/>
              </a:rPr>
              <a:t>Developed by a group of doctors - the European Leukemia Net (ELN)</a:t>
            </a:r>
          </a:p>
          <a:p>
            <a:pPr eaLnBrk="1" hangingPunct="1"/>
            <a:r>
              <a:rPr lang="en-US" dirty="0">
                <a:latin typeface="Calibri" panose="020F0502020204030204" pitchFamily="34" charset="0"/>
                <a:cs typeface="Calibri" panose="020F0502020204030204" pitchFamily="34" charset="0"/>
              </a:rPr>
              <a:t>Poor prognostic factors:</a:t>
            </a:r>
          </a:p>
          <a:p>
            <a:pPr marL="914400" lvl="1" indent="-342900">
              <a:buClr>
                <a:schemeClr val="tx2"/>
              </a:buClr>
              <a:buSzPct val="100000"/>
              <a:buFont typeface="Courier New" panose="02070309020205020404" pitchFamily="49" charset="0"/>
              <a:buChar char="o"/>
            </a:pPr>
            <a:r>
              <a:rPr lang="en-US" dirty="0">
                <a:latin typeface="Calibri" panose="020F0502020204030204" pitchFamily="34" charset="0"/>
                <a:cs typeface="Calibri" panose="020F0502020204030204" pitchFamily="34" charset="0"/>
              </a:rPr>
              <a:t>Older age (&gt;40) </a:t>
            </a:r>
          </a:p>
          <a:p>
            <a:pPr marL="914400" lvl="1" indent="-342900">
              <a:buClr>
                <a:schemeClr val="tx2"/>
              </a:buClr>
              <a:buSzPct val="100000"/>
              <a:buFont typeface="Courier New" panose="02070309020205020404" pitchFamily="49" charset="0"/>
              <a:buChar char="o"/>
            </a:pPr>
            <a:r>
              <a:rPr lang="en-US" dirty="0">
                <a:latin typeface="Calibri" panose="020F0502020204030204" pitchFamily="34" charset="0"/>
                <a:cs typeface="Calibri" panose="020F0502020204030204" pitchFamily="34" charset="0"/>
              </a:rPr>
              <a:t>Extramedullary disease </a:t>
            </a:r>
          </a:p>
          <a:p>
            <a:pPr marL="914400" lvl="1" indent="-342900">
              <a:buClr>
                <a:schemeClr val="tx2"/>
              </a:buClr>
              <a:buSzPct val="100000"/>
              <a:buFont typeface="Courier New" panose="02070309020205020404" pitchFamily="49" charset="0"/>
              <a:buChar char="o"/>
            </a:pPr>
            <a:r>
              <a:rPr lang="en-US" dirty="0">
                <a:latin typeface="Calibri" panose="020F0502020204030204" pitchFamily="34" charset="0"/>
                <a:cs typeface="Calibri" panose="020F0502020204030204" pitchFamily="34" charset="0"/>
              </a:rPr>
              <a:t>Prior hematologic disorder  e.g.                                                       (myelodysplastic syndrome, myeloproliferative neoplasm) </a:t>
            </a:r>
          </a:p>
          <a:p>
            <a:pPr marL="914400" lvl="1" indent="-342900">
              <a:buClr>
                <a:schemeClr val="tx2"/>
              </a:buClr>
              <a:buSzPct val="100000"/>
              <a:buFont typeface="Courier New" panose="02070309020205020404" pitchFamily="49" charset="0"/>
              <a:buChar char="o"/>
            </a:pPr>
            <a:r>
              <a:rPr lang="en-US" dirty="0">
                <a:latin typeface="Calibri" panose="020F0502020204030204" pitchFamily="34" charset="0"/>
                <a:cs typeface="Calibri" panose="020F0502020204030204" pitchFamily="34" charset="0"/>
              </a:rPr>
              <a:t>White blood count &gt; 50,000</a:t>
            </a:r>
          </a:p>
          <a:p>
            <a:r>
              <a:rPr lang="en-US" dirty="0">
                <a:latin typeface="Calibri" panose="020F0502020204030204" pitchFamily="34" charset="0"/>
                <a:cs typeface="Calibri" panose="020F0502020204030204" pitchFamily="34" charset="0"/>
              </a:rPr>
              <a:t>Genetic prognostic factors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89" b="2638"/>
          <a:stretch/>
        </p:blipFill>
        <p:spPr bwMode="auto">
          <a:xfrm>
            <a:off x="7196884" y="304800"/>
            <a:ext cx="4676277" cy="5623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6324600" y="4495800"/>
            <a:ext cx="5334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886934-CEC7-47DD-8413-1F6B1A1B0532}"/>
              </a:ext>
            </a:extLst>
          </p:cNvPr>
          <p:cNvSpPr txBox="1"/>
          <p:nvPr/>
        </p:nvSpPr>
        <p:spPr>
          <a:xfrm>
            <a:off x="609600" y="6553200"/>
            <a:ext cx="10972800" cy="307777"/>
          </a:xfrm>
          <a:prstGeom prst="rect">
            <a:avLst/>
          </a:prstGeom>
          <a:noFill/>
        </p:spPr>
        <p:txBody>
          <a:bodyPr wrap="square" rtlCol="0">
            <a:spAutoFit/>
          </a:bodyPr>
          <a:lstStyle/>
          <a:p>
            <a:pPr algn="ctr" eaLnBrk="1" hangingPunct="1"/>
            <a:r>
              <a:rPr lang="en-US" sz="1400" dirty="0">
                <a:solidFill>
                  <a:schemeClr val="bg1"/>
                </a:solidFill>
                <a:latin typeface="Calibri" panose="020F0502020204030204" pitchFamily="34" charset="0"/>
                <a:cs typeface="Calibri" panose="020F0502020204030204" pitchFamily="34" charset="0"/>
              </a:rPr>
              <a:t>©2011 MFMER</a:t>
            </a:r>
          </a:p>
        </p:txBody>
      </p:sp>
    </p:spTree>
    <p:extLst>
      <p:ext uri="{BB962C8B-B14F-4D97-AF65-F5344CB8AC3E}">
        <p14:creationId xmlns:p14="http://schemas.microsoft.com/office/powerpoint/2010/main" val="2520123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66173" y="-140855"/>
            <a:ext cx="10896600" cy="990600"/>
          </a:xfrm>
        </p:spPr>
        <p:txBody>
          <a:bodyPr/>
          <a:lstStyle/>
          <a:p>
            <a:pPr algn="ctr" eaLnBrk="1" hangingPunct="1"/>
            <a:r>
              <a:rPr lang="en-US" sz="4000" b="1" dirty="0">
                <a:solidFill>
                  <a:srgbClr val="C00000"/>
                </a:solidFill>
              </a:rPr>
              <a:t>Initial Treatment for AML</a:t>
            </a:r>
          </a:p>
        </p:txBody>
      </p:sp>
      <p:sp>
        <p:nvSpPr>
          <p:cNvPr id="16388" name="Rectangle 3"/>
          <p:cNvSpPr>
            <a:spLocks noGrp="1" noChangeArrowheads="1"/>
          </p:cNvSpPr>
          <p:nvPr>
            <p:ph idx="1"/>
          </p:nvPr>
        </p:nvSpPr>
        <p:spPr>
          <a:xfrm>
            <a:off x="684646" y="849745"/>
            <a:ext cx="11029373" cy="4800600"/>
          </a:xfrm>
        </p:spPr>
        <p:txBody>
          <a:bodyPr/>
          <a:lstStyle/>
          <a:p>
            <a:pPr marL="461963" indent="-461963" eaLnBrk="1" hangingPunct="1">
              <a:lnSpc>
                <a:spcPct val="100000"/>
              </a:lnSpc>
              <a:spcBef>
                <a:spcPts val="1800"/>
              </a:spcBef>
              <a:buSzPct val="100000"/>
            </a:pPr>
            <a:r>
              <a:rPr lang="en-US" sz="3200" dirty="0">
                <a:latin typeface="Calibri" panose="020F0502020204030204" pitchFamily="34" charset="0"/>
                <a:cs typeface="Calibri" panose="020F0502020204030204" pitchFamily="34" charset="0"/>
              </a:rPr>
              <a:t>Two phases of initial therapy:</a:t>
            </a:r>
          </a:p>
          <a:p>
            <a:pPr marL="969963" lvl="1" indent="-508000">
              <a:lnSpc>
                <a:spcPct val="100000"/>
              </a:lnSpc>
              <a:spcBef>
                <a:spcPts val="1800"/>
              </a:spcBef>
              <a:buClr>
                <a:schemeClr val="tx2"/>
              </a:buClr>
              <a:buSzPct val="100000"/>
              <a:buFont typeface="Wingdings" panose="05000000000000000000" pitchFamily="2" charset="2"/>
              <a:buChar char="§"/>
              <a:tabLst>
                <a:tab pos="858838" algn="l"/>
              </a:tabLst>
            </a:pPr>
            <a:r>
              <a:rPr lang="en-US" sz="3200" b="1" dirty="0">
                <a:solidFill>
                  <a:schemeClr val="tx2"/>
                </a:solidFill>
                <a:latin typeface="Calibri" panose="020F0502020204030204" pitchFamily="34" charset="0"/>
                <a:cs typeface="Calibri" panose="020F0502020204030204" pitchFamily="34" charset="0"/>
              </a:rPr>
              <a:t>Induction</a:t>
            </a:r>
            <a:r>
              <a:rPr lang="en-US" sz="3200" dirty="0">
                <a:latin typeface="Calibri" panose="020F0502020204030204" pitchFamily="34" charset="0"/>
                <a:cs typeface="Calibri" panose="020F0502020204030204" pitchFamily="34" charset="0"/>
              </a:rPr>
              <a:t>:  to reduce leukemic burden and achieve remission</a:t>
            </a:r>
          </a:p>
          <a:p>
            <a:pPr marL="1030287" lvl="1" indent="-457200">
              <a:lnSpc>
                <a:spcPct val="100000"/>
              </a:lnSpc>
              <a:spcBef>
                <a:spcPts val="1800"/>
              </a:spcBef>
              <a:buClr>
                <a:schemeClr val="tx2"/>
              </a:buClr>
              <a:buSzPct val="100000"/>
              <a:buFont typeface="Wingdings" panose="05000000000000000000" pitchFamily="2" charset="2"/>
              <a:buChar char="§"/>
            </a:pPr>
            <a:r>
              <a:rPr lang="en-US" sz="3200" b="1" dirty="0">
                <a:solidFill>
                  <a:schemeClr val="tx2"/>
                </a:solidFill>
                <a:latin typeface="Calibri" panose="020F0502020204030204" pitchFamily="34" charset="0"/>
                <a:cs typeface="Calibri" panose="020F0502020204030204" pitchFamily="34" charset="0"/>
              </a:rPr>
              <a:t>Consolidation:  </a:t>
            </a:r>
            <a:r>
              <a:rPr lang="en-US" sz="3200" dirty="0">
                <a:latin typeface="Calibri" panose="020F0502020204030204" pitchFamily="34" charset="0"/>
                <a:cs typeface="Calibri" panose="020F0502020204030204" pitchFamily="34" charset="0"/>
              </a:rPr>
              <a:t>to eliminate residual leukemic cells, maintain remission</a:t>
            </a:r>
          </a:p>
          <a:p>
            <a:pPr marL="461963" indent="-461963" eaLnBrk="1" hangingPunct="1">
              <a:lnSpc>
                <a:spcPct val="100000"/>
              </a:lnSpc>
              <a:spcBef>
                <a:spcPts val="1800"/>
              </a:spcBef>
              <a:buSzPct val="100000"/>
            </a:pPr>
            <a:r>
              <a:rPr lang="en-US" sz="3200" dirty="0">
                <a:latin typeface="Calibri" panose="020F0502020204030204" pitchFamily="34" charset="0"/>
                <a:cs typeface="Calibri" panose="020F0502020204030204" pitchFamily="34" charset="0"/>
              </a:rPr>
              <a:t>Traditionally standard induction using an </a:t>
            </a:r>
            <a:r>
              <a:rPr lang="en-US" sz="3200" b="1" dirty="0">
                <a:solidFill>
                  <a:schemeClr val="tx2"/>
                </a:solidFill>
                <a:latin typeface="Calibri" panose="020F0502020204030204" pitchFamily="34" charset="0"/>
                <a:cs typeface="Calibri" panose="020F0502020204030204" pitchFamily="34" charset="0"/>
              </a:rPr>
              <a:t>anthracycline (daunorubicin/idarubicin) </a:t>
            </a:r>
            <a:r>
              <a:rPr lang="en-US" sz="3200" dirty="0">
                <a:solidFill>
                  <a:schemeClr val="tx1">
                    <a:lumMod val="95000"/>
                    <a:lumOff val="5000"/>
                  </a:schemeClr>
                </a:solidFill>
                <a:latin typeface="Calibri" panose="020F0502020204030204" pitchFamily="34" charset="0"/>
                <a:cs typeface="Calibri" panose="020F0502020204030204" pitchFamily="34" charset="0"/>
              </a:rPr>
              <a:t>daily for 3 days </a:t>
            </a:r>
            <a:r>
              <a:rPr lang="en-US" sz="3200" b="1" dirty="0">
                <a:solidFill>
                  <a:schemeClr val="tx2"/>
                </a:solidFill>
                <a:latin typeface="Calibri" panose="020F0502020204030204" pitchFamily="34" charset="0"/>
                <a:cs typeface="Calibri" panose="020F0502020204030204" pitchFamily="34" charset="0"/>
              </a:rPr>
              <a:t>+ cytarabine by continuous infusion </a:t>
            </a:r>
            <a:r>
              <a:rPr lang="en-US" sz="3200" dirty="0">
                <a:solidFill>
                  <a:schemeClr val="tx1">
                    <a:lumMod val="95000"/>
                    <a:lumOff val="5000"/>
                  </a:schemeClr>
                </a:solidFill>
                <a:latin typeface="Calibri" panose="020F0502020204030204" pitchFamily="34" charset="0"/>
                <a:cs typeface="Calibri" panose="020F0502020204030204" pitchFamily="34" charset="0"/>
              </a:rPr>
              <a:t>for 7 days </a:t>
            </a:r>
            <a:r>
              <a:rPr lang="en-US" sz="3200" dirty="0">
                <a:latin typeface="Calibri" panose="020F0502020204030204" pitchFamily="34" charset="0"/>
                <a:cs typeface="Calibri" panose="020F0502020204030204" pitchFamily="34" charset="0"/>
              </a:rPr>
              <a:t>(</a:t>
            </a:r>
            <a:r>
              <a:rPr lang="en-US" sz="3200" b="1" dirty="0">
                <a:solidFill>
                  <a:schemeClr val="tx2"/>
                </a:solidFill>
                <a:latin typeface="Calibri" panose="020F0502020204030204" pitchFamily="34" charset="0"/>
                <a:cs typeface="Calibri" panose="020F0502020204030204" pitchFamily="34" charset="0"/>
              </a:rPr>
              <a:t>referred to as 3+7 or 7+3</a:t>
            </a:r>
            <a:r>
              <a:rPr lang="en-US" sz="3200" dirty="0">
                <a:latin typeface="Calibri" panose="020F0502020204030204" pitchFamily="34" charset="0"/>
                <a:cs typeface="Calibri" panose="020F0502020204030204" pitchFamily="34" charset="0"/>
              </a:rPr>
              <a:t>) </a:t>
            </a:r>
            <a:endParaRPr lang="en-US" sz="3200" dirty="0">
              <a:solidFill>
                <a:schemeClr val="accent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AAA97DD-B16D-4E17-95CE-1F4615F2D244}"/>
              </a:ext>
            </a:extLst>
          </p:cNvPr>
          <p:cNvSpPr txBox="1"/>
          <p:nvPr/>
        </p:nvSpPr>
        <p:spPr>
          <a:xfrm>
            <a:off x="551873" y="6400800"/>
            <a:ext cx="11125200" cy="584775"/>
          </a:xfrm>
          <a:prstGeom prst="rect">
            <a:avLst/>
          </a:prstGeom>
          <a:noFill/>
        </p:spPr>
        <p:txBody>
          <a:bodyPr wrap="square" rtlCol="0">
            <a:spAutoFit/>
          </a:bodyPr>
          <a:lstStyle/>
          <a:p>
            <a:pPr algn="ctr"/>
            <a:r>
              <a:rPr lang="en-US" sz="1400" dirty="0">
                <a:solidFill>
                  <a:schemeClr val="bg1"/>
                </a:solidFill>
              </a:rPr>
              <a:t>©2011 MFMER</a:t>
            </a:r>
          </a:p>
          <a:p>
            <a:pPr algn="ctr"/>
            <a:endParaRPr lang="en-US" dirty="0"/>
          </a:p>
        </p:txBody>
      </p:sp>
    </p:spTree>
    <p:extLst>
      <p:ext uri="{BB962C8B-B14F-4D97-AF65-F5344CB8AC3E}">
        <p14:creationId xmlns:p14="http://schemas.microsoft.com/office/powerpoint/2010/main" val="15366290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055" y="-304800"/>
            <a:ext cx="10896600" cy="1371600"/>
          </a:xfrm>
        </p:spPr>
        <p:txBody>
          <a:bodyPr/>
          <a:lstStyle/>
          <a:p>
            <a:pPr algn="ctr"/>
            <a:r>
              <a:rPr lang="en-US" sz="4000" b="1" dirty="0">
                <a:solidFill>
                  <a:srgbClr val="C00000"/>
                </a:solidFill>
              </a:rPr>
              <a:t>Side Effects of Drugs Used to Treat AML</a:t>
            </a:r>
          </a:p>
        </p:txBody>
      </p:sp>
      <p:sp>
        <p:nvSpPr>
          <p:cNvPr id="3" name="Content Placeholder 2"/>
          <p:cNvSpPr>
            <a:spLocks noGrp="1"/>
          </p:cNvSpPr>
          <p:nvPr>
            <p:ph idx="1"/>
          </p:nvPr>
        </p:nvSpPr>
        <p:spPr>
          <a:xfrm>
            <a:off x="790079" y="1066800"/>
            <a:ext cx="10704576" cy="4800600"/>
          </a:xfrm>
        </p:spPr>
        <p:txBody>
          <a:bodyPr/>
          <a:lstStyle/>
          <a:p>
            <a:pPr marL="341313" indent="-341313">
              <a:lnSpc>
                <a:spcPct val="100000"/>
              </a:lnSpc>
              <a:spcBef>
                <a:spcPts val="2400"/>
              </a:spcBef>
              <a:tabLst>
                <a:tab pos="461963" algn="l"/>
              </a:tabLst>
            </a:pPr>
            <a:r>
              <a:rPr lang="en-US" sz="3200" b="1" dirty="0">
                <a:solidFill>
                  <a:schemeClr val="tx2"/>
                </a:solidFill>
                <a:latin typeface="Calibri" panose="020F0502020204030204" pitchFamily="34" charset="0"/>
                <a:cs typeface="Calibri" panose="020F0502020204030204" pitchFamily="34" charset="0"/>
              </a:rPr>
              <a:t>Cytarabine</a:t>
            </a:r>
          </a:p>
          <a:p>
            <a:pPr lvl="1">
              <a:lnSpc>
                <a:spcPct val="100000"/>
              </a:lnSpc>
              <a:spcBef>
                <a:spcPts val="2400"/>
              </a:spcBef>
              <a:buClr>
                <a:schemeClr val="tx1"/>
              </a:buClr>
            </a:pPr>
            <a:r>
              <a:rPr lang="en-US" sz="3200" dirty="0">
                <a:latin typeface="Calibri" panose="020F0502020204030204" pitchFamily="34" charset="0"/>
                <a:cs typeface="Calibri" panose="020F0502020204030204" pitchFamily="34" charset="0"/>
              </a:rPr>
              <a:t>Neurologic side effects such as loss of balance</a:t>
            </a:r>
          </a:p>
          <a:p>
            <a:pPr lvl="1">
              <a:lnSpc>
                <a:spcPct val="100000"/>
              </a:lnSpc>
              <a:spcBef>
                <a:spcPts val="2400"/>
              </a:spcBef>
              <a:buClr>
                <a:schemeClr val="tx1"/>
              </a:buClr>
            </a:pPr>
            <a:r>
              <a:rPr lang="en-US" sz="3200" dirty="0">
                <a:latin typeface="Calibri" panose="020F0502020204030204" pitchFamily="34" charset="0"/>
                <a:cs typeface="Calibri" panose="020F0502020204030204" pitchFamily="34" charset="0"/>
              </a:rPr>
              <a:t>Conjunctivitis (irritation of the white of the eye and preventable with corticosteroid eye drops)</a:t>
            </a:r>
          </a:p>
          <a:p>
            <a:pPr marL="461963" indent="-339725">
              <a:lnSpc>
                <a:spcPct val="100000"/>
              </a:lnSpc>
              <a:spcBef>
                <a:spcPts val="2400"/>
              </a:spcBef>
            </a:pPr>
            <a:r>
              <a:rPr lang="en-US" sz="3200" b="1" dirty="0">
                <a:solidFill>
                  <a:schemeClr val="tx2"/>
                </a:solidFill>
                <a:latin typeface="Calibri" panose="020F0502020204030204" pitchFamily="34" charset="0"/>
                <a:cs typeface="Calibri" panose="020F0502020204030204" pitchFamily="34" charset="0"/>
              </a:rPr>
              <a:t>Anthracyclines (daunorubicin/idarubicin)</a:t>
            </a:r>
          </a:p>
          <a:p>
            <a:pPr lvl="1">
              <a:lnSpc>
                <a:spcPct val="100000"/>
              </a:lnSpc>
              <a:spcBef>
                <a:spcPts val="2400"/>
              </a:spcBef>
              <a:buClr>
                <a:schemeClr val="tx1"/>
              </a:buClr>
            </a:pPr>
            <a:r>
              <a:rPr lang="en-US" sz="3200" dirty="0">
                <a:latin typeface="Calibri" panose="020F0502020204030204" pitchFamily="34" charset="0"/>
                <a:cs typeface="Calibri" panose="020F0502020204030204" pitchFamily="34" charset="0"/>
              </a:rPr>
              <a:t>Damage to the pumping function of the heart</a:t>
            </a:r>
          </a:p>
          <a:p>
            <a:endParaRPr lang="en-US" dirty="0"/>
          </a:p>
        </p:txBody>
      </p:sp>
    </p:spTree>
    <p:extLst>
      <p:ext uri="{BB962C8B-B14F-4D97-AF65-F5344CB8AC3E}">
        <p14:creationId xmlns:p14="http://schemas.microsoft.com/office/powerpoint/2010/main" val="1683975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5455"/>
            <a:ext cx="11506200" cy="1371600"/>
          </a:xfrm>
        </p:spPr>
        <p:txBody>
          <a:bodyPr/>
          <a:lstStyle/>
          <a:p>
            <a:pPr algn="ctr"/>
            <a:r>
              <a:rPr lang="en-US" sz="3600" b="1" dirty="0">
                <a:solidFill>
                  <a:srgbClr val="C00000"/>
                </a:solidFill>
                <a:latin typeface="Arial" panose="020B0604020202020204" pitchFamily="34" charset="0"/>
                <a:cs typeface="Arial" panose="020B0604020202020204" pitchFamily="34" charset="0"/>
              </a:rPr>
              <a:t>Allogeneic Transplant for Patients </a:t>
            </a:r>
            <a:br>
              <a:rPr lang="en-US" sz="3600" b="1" dirty="0">
                <a:solidFill>
                  <a:srgbClr val="C00000"/>
                </a:solidFill>
                <a:latin typeface="Arial" panose="020B0604020202020204" pitchFamily="34" charset="0"/>
                <a:cs typeface="Arial" panose="020B0604020202020204" pitchFamily="34" charset="0"/>
              </a:rPr>
            </a:br>
            <a:r>
              <a:rPr lang="en-US" sz="3600" b="1" dirty="0">
                <a:solidFill>
                  <a:srgbClr val="C00000"/>
                </a:solidFill>
                <a:latin typeface="Arial" panose="020B0604020202020204" pitchFamily="34" charset="0"/>
                <a:cs typeface="Arial" panose="020B0604020202020204" pitchFamily="34" charset="0"/>
              </a:rPr>
              <a:t>in First Remission</a:t>
            </a:r>
          </a:p>
        </p:txBody>
      </p:sp>
      <p:sp>
        <p:nvSpPr>
          <p:cNvPr id="3" name="Content Placeholder 2"/>
          <p:cNvSpPr>
            <a:spLocks noGrp="1"/>
          </p:cNvSpPr>
          <p:nvPr>
            <p:ph idx="1"/>
          </p:nvPr>
        </p:nvSpPr>
        <p:spPr>
          <a:xfrm>
            <a:off x="685800" y="1487055"/>
            <a:ext cx="11049000" cy="4800600"/>
          </a:xfrm>
        </p:spPr>
        <p:txBody>
          <a:bodyPr/>
          <a:lstStyle/>
          <a:p>
            <a:pPr marL="461963" indent="-461963">
              <a:spcBef>
                <a:spcPts val="1200"/>
              </a:spcBef>
            </a:pPr>
            <a:r>
              <a:rPr lang="en-US" sz="3000" dirty="0">
                <a:latin typeface="Calibri" panose="020F0502020204030204" pitchFamily="34" charset="0"/>
                <a:cs typeface="Calibri" panose="020F0502020204030204" pitchFamily="34" charset="0"/>
              </a:rPr>
              <a:t>Allogeneic transplant is a stem cell transplant using donor cells</a:t>
            </a:r>
          </a:p>
          <a:p>
            <a:pPr marL="461963" indent="-461963">
              <a:spcBef>
                <a:spcPts val="1200"/>
              </a:spcBef>
            </a:pPr>
            <a:r>
              <a:rPr lang="en-US" sz="3000" dirty="0">
                <a:latin typeface="Calibri" panose="020F0502020204030204" pitchFamily="34" charset="0"/>
                <a:cs typeface="Calibri" panose="020F0502020204030204" pitchFamily="34" charset="0"/>
              </a:rPr>
              <a:t>Powerful antileukemic treatment, but associated with significant side effects: graft-versus-host disease, infection and internal organ damage</a:t>
            </a:r>
          </a:p>
          <a:p>
            <a:pPr marL="461963" indent="-461963">
              <a:spcBef>
                <a:spcPts val="1200"/>
              </a:spcBef>
            </a:pPr>
            <a:r>
              <a:rPr lang="en-US" sz="3000" dirty="0">
                <a:latin typeface="Calibri" panose="020F0502020204030204" pitchFamily="34" charset="0"/>
                <a:cs typeface="Calibri" panose="020F0502020204030204" pitchFamily="34" charset="0"/>
              </a:rPr>
              <a:t>Usually not done in favorable risk patients if they achieve a good remission</a:t>
            </a:r>
          </a:p>
          <a:p>
            <a:pPr marL="461963" indent="-461963">
              <a:spcBef>
                <a:spcPts val="1200"/>
              </a:spcBef>
            </a:pPr>
            <a:r>
              <a:rPr lang="en-US" sz="3000" dirty="0">
                <a:latin typeface="Calibri" panose="020F0502020204030204" pitchFamily="34" charset="0"/>
                <a:cs typeface="Calibri" panose="020F0502020204030204" pitchFamily="34" charset="0"/>
              </a:rPr>
              <a:t>Considered for all other patients (intermediate and high risk) because of concern of higher risk of relapse in these patients with chemotherapy</a:t>
            </a:r>
          </a:p>
        </p:txBody>
      </p:sp>
    </p:spTree>
    <p:extLst>
      <p:ext uri="{BB962C8B-B14F-4D97-AF65-F5344CB8AC3E}">
        <p14:creationId xmlns:p14="http://schemas.microsoft.com/office/powerpoint/2010/main" val="3229578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066800"/>
          </a:xfrm>
        </p:spPr>
        <p:txBody>
          <a:bodyPr/>
          <a:lstStyle/>
          <a:p>
            <a:pPr algn="ctr"/>
            <a:r>
              <a:rPr lang="en-US" sz="4000" b="1" dirty="0">
                <a:solidFill>
                  <a:srgbClr val="C00000"/>
                </a:solidFill>
              </a:rPr>
              <a:t>Treatment for Relapsed AML</a:t>
            </a:r>
          </a:p>
        </p:txBody>
      </p:sp>
      <p:sp>
        <p:nvSpPr>
          <p:cNvPr id="3" name="Content Placeholder 2"/>
          <p:cNvSpPr>
            <a:spLocks noGrp="1"/>
          </p:cNvSpPr>
          <p:nvPr>
            <p:ph idx="1"/>
          </p:nvPr>
        </p:nvSpPr>
        <p:spPr>
          <a:xfrm>
            <a:off x="625764" y="1066800"/>
            <a:ext cx="10972800" cy="4800600"/>
          </a:xfrm>
        </p:spPr>
        <p:txBody>
          <a:bodyPr/>
          <a:lstStyle/>
          <a:p>
            <a:pPr marL="461963" indent="-461963">
              <a:spcBef>
                <a:spcPts val="1800"/>
              </a:spcBef>
            </a:pPr>
            <a:r>
              <a:rPr lang="en-US" sz="3200" b="1" dirty="0">
                <a:solidFill>
                  <a:schemeClr val="tx2"/>
                </a:solidFill>
                <a:latin typeface="Calibri" panose="020F0502020204030204" pitchFamily="34" charset="0"/>
                <a:cs typeface="Calibri" panose="020F0502020204030204" pitchFamily="34" charset="0"/>
              </a:rPr>
              <a:t>Strive for second remission</a:t>
            </a:r>
          </a:p>
          <a:p>
            <a:pPr marL="919162" lvl="1" indent="-457200">
              <a:spcBef>
                <a:spcPts val="1800"/>
              </a:spcBef>
              <a:buClr>
                <a:schemeClr val="tx2"/>
              </a:buClr>
              <a:buSzPct val="100000"/>
              <a:buFont typeface="Wingdings" panose="05000000000000000000" pitchFamily="2" charset="2"/>
              <a:buChar char="§"/>
            </a:pPr>
            <a:r>
              <a:rPr lang="en-US" sz="3200" dirty="0">
                <a:latin typeface="Calibri" panose="020F0502020204030204" pitchFamily="34" charset="0"/>
                <a:cs typeface="Calibri" panose="020F0502020204030204" pitchFamily="34" charset="0"/>
              </a:rPr>
              <a:t>If 1</a:t>
            </a:r>
            <a:r>
              <a:rPr lang="en-US" sz="3200" baseline="30000" dirty="0">
                <a:latin typeface="Calibri" panose="020F0502020204030204" pitchFamily="34" charset="0"/>
                <a:cs typeface="Calibri" panose="020F0502020204030204" pitchFamily="34" charset="0"/>
              </a:rPr>
              <a:t>st</a:t>
            </a:r>
            <a:r>
              <a:rPr lang="en-US" sz="3200" dirty="0">
                <a:latin typeface="Calibri" panose="020F0502020204030204" pitchFamily="34" charset="0"/>
                <a:cs typeface="Calibri" panose="020F0502020204030204" pitchFamily="34" charset="0"/>
              </a:rPr>
              <a:t> remission is &lt; 6 months, unlikely to respond to standard chemotherapy </a:t>
            </a:r>
          </a:p>
          <a:p>
            <a:pPr marL="919162" lvl="1" indent="-457200">
              <a:spcBef>
                <a:spcPts val="1800"/>
              </a:spcBef>
              <a:buClr>
                <a:schemeClr val="tx2"/>
              </a:buClr>
              <a:buSzPct val="100000"/>
              <a:buFont typeface="Wingdings" panose="05000000000000000000" pitchFamily="2" charset="2"/>
              <a:buChar char="§"/>
            </a:pPr>
            <a:r>
              <a:rPr lang="en-US" sz="3200" dirty="0">
                <a:latin typeface="Calibri" panose="020F0502020204030204" pitchFamily="34" charset="0"/>
                <a:cs typeface="Calibri" panose="020F0502020204030204" pitchFamily="34" charset="0"/>
              </a:rPr>
              <a:t>If 1</a:t>
            </a:r>
            <a:r>
              <a:rPr lang="en-US" sz="3200" baseline="30000" dirty="0">
                <a:latin typeface="Calibri" panose="020F0502020204030204" pitchFamily="34" charset="0"/>
                <a:cs typeface="Calibri" panose="020F0502020204030204" pitchFamily="34" charset="0"/>
              </a:rPr>
              <a:t>st</a:t>
            </a:r>
            <a:r>
              <a:rPr lang="en-US" sz="3200" dirty="0">
                <a:latin typeface="Calibri" panose="020F0502020204030204" pitchFamily="34" charset="0"/>
                <a:cs typeface="Calibri" panose="020F0502020204030204" pitchFamily="34" charset="0"/>
              </a:rPr>
              <a:t> remission is &gt; 12 months, 50% will respond to high dose cytarabine or repeat 7+3</a:t>
            </a:r>
          </a:p>
          <a:p>
            <a:pPr marL="919162" lvl="1" indent="-457200">
              <a:spcBef>
                <a:spcPts val="1800"/>
              </a:spcBef>
              <a:buClr>
                <a:schemeClr val="tx2"/>
              </a:buClr>
              <a:buSzPct val="100000"/>
              <a:buFont typeface="Wingdings" panose="05000000000000000000" pitchFamily="2" charset="2"/>
              <a:buChar char="§"/>
            </a:pPr>
            <a:r>
              <a:rPr lang="en-US" sz="3200" dirty="0">
                <a:latin typeface="Calibri" panose="020F0502020204030204" pitchFamily="34" charset="0"/>
                <a:cs typeface="Calibri" panose="020F0502020204030204" pitchFamily="34" charset="0"/>
              </a:rPr>
              <a:t>Strongly consider enrolling in a clinical trial if available</a:t>
            </a:r>
          </a:p>
          <a:p>
            <a:pPr marL="461963" indent="-461963">
              <a:spcBef>
                <a:spcPts val="1800"/>
              </a:spcBef>
            </a:pPr>
            <a:r>
              <a:rPr lang="en-US" sz="3200" b="1" dirty="0">
                <a:solidFill>
                  <a:schemeClr val="tx2"/>
                </a:solidFill>
                <a:latin typeface="Calibri" panose="020F0502020204030204" pitchFamily="34" charset="0"/>
                <a:cs typeface="Calibri" panose="020F0502020204030204" pitchFamily="34" charset="0"/>
              </a:rPr>
              <a:t>Follow with allogeneic stem cell transplant </a:t>
            </a:r>
            <a:r>
              <a:rPr lang="en-US" sz="3200" dirty="0">
                <a:latin typeface="Calibri" panose="020F0502020204030204" pitchFamily="34" charset="0"/>
                <a:cs typeface="Calibri" panose="020F0502020204030204" pitchFamily="34" charset="0"/>
              </a:rPr>
              <a:t>as relapse will occur again without transplant</a:t>
            </a:r>
          </a:p>
          <a:p>
            <a:pPr lvl="1"/>
            <a:endParaRPr lang="en-US" sz="2400" dirty="0"/>
          </a:p>
        </p:txBody>
      </p:sp>
    </p:spTree>
    <p:extLst>
      <p:ext uri="{BB962C8B-B14F-4D97-AF65-F5344CB8AC3E}">
        <p14:creationId xmlns:p14="http://schemas.microsoft.com/office/powerpoint/2010/main" val="3519563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066800"/>
          </a:xfrm>
        </p:spPr>
        <p:txBody>
          <a:bodyPr/>
          <a:lstStyle/>
          <a:p>
            <a:pPr algn="ctr"/>
            <a:r>
              <a:rPr lang="en-US" sz="4000" b="1" dirty="0">
                <a:solidFill>
                  <a:srgbClr val="C00000"/>
                </a:solidFill>
              </a:rPr>
              <a:t>New Drugs for AML in 2017</a:t>
            </a:r>
          </a:p>
        </p:txBody>
      </p:sp>
      <p:sp>
        <p:nvSpPr>
          <p:cNvPr id="3" name="Content Placeholder 2"/>
          <p:cNvSpPr>
            <a:spLocks noGrp="1"/>
          </p:cNvSpPr>
          <p:nvPr>
            <p:ph idx="1"/>
          </p:nvPr>
        </p:nvSpPr>
        <p:spPr>
          <a:xfrm>
            <a:off x="609600" y="1219200"/>
            <a:ext cx="10972800" cy="4800600"/>
          </a:xfrm>
        </p:spPr>
        <p:txBody>
          <a:bodyPr/>
          <a:lstStyle/>
          <a:p>
            <a:pPr marL="396875" indent="-284163">
              <a:spcBef>
                <a:spcPts val="1800"/>
              </a:spcBef>
              <a:buSzPct val="100000"/>
              <a:tabLst>
                <a:tab pos="341313" algn="l"/>
              </a:tabLst>
            </a:pPr>
            <a:r>
              <a:rPr lang="en-US" sz="3200" dirty="0">
                <a:latin typeface="Calibri" panose="020F0502020204030204" pitchFamily="34" charset="0"/>
                <a:cs typeface="Calibri" panose="020F0502020204030204" pitchFamily="34" charset="0"/>
              </a:rPr>
              <a:t>The first new drugs for AML in 40 years!</a:t>
            </a:r>
          </a:p>
          <a:p>
            <a:pPr marL="396875" indent="-284163">
              <a:lnSpc>
                <a:spcPct val="100000"/>
              </a:lnSpc>
              <a:spcBef>
                <a:spcPts val="1800"/>
              </a:spcBef>
              <a:buSzPct val="100000"/>
            </a:pPr>
            <a:r>
              <a:rPr lang="en-US" sz="3200" b="1" dirty="0" err="1">
                <a:solidFill>
                  <a:schemeClr val="tx2"/>
                </a:solidFill>
                <a:latin typeface="Calibri" panose="020F0502020204030204" pitchFamily="34" charset="0"/>
                <a:cs typeface="Calibri" panose="020F0502020204030204" pitchFamily="34" charset="0"/>
              </a:rPr>
              <a:t>Midostaurin</a:t>
            </a:r>
            <a:r>
              <a:rPr lang="en-US" sz="3200" b="1" dirty="0">
                <a:latin typeface="Calibri" panose="020F0502020204030204" pitchFamily="34" charset="0"/>
                <a:cs typeface="Calibri" panose="020F0502020204030204" pitchFamily="34" charset="0"/>
              </a:rPr>
              <a:t> </a:t>
            </a:r>
            <a:r>
              <a:rPr lang="en-US" sz="3200" b="1" dirty="0">
                <a:solidFill>
                  <a:schemeClr val="tx2"/>
                </a:solidFill>
                <a:latin typeface="Calibri" panose="020F0502020204030204" pitchFamily="34" charset="0"/>
                <a:cs typeface="Calibri" panose="020F0502020204030204" pitchFamily="34" charset="0"/>
              </a:rPr>
              <a:t>(</a:t>
            </a:r>
            <a:r>
              <a:rPr lang="en-US" sz="3200" b="1" dirty="0" err="1">
                <a:solidFill>
                  <a:schemeClr val="tx2"/>
                </a:solidFill>
                <a:latin typeface="Calibri" panose="020F0502020204030204" pitchFamily="34" charset="0"/>
                <a:cs typeface="Calibri" panose="020F0502020204030204" pitchFamily="34" charset="0"/>
              </a:rPr>
              <a:t>Rydapt</a:t>
            </a:r>
            <a:r>
              <a:rPr lang="en-US" sz="3200" b="1" dirty="0">
                <a:solidFill>
                  <a:schemeClr val="tx2"/>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for newly-diagnosed FLT3</a:t>
            </a:r>
            <a:r>
              <a:rPr lang="en-US" sz="3200" baseline="-25000" dirty="0">
                <a:latin typeface="Calibri" panose="020F0502020204030204" pitchFamily="34" charset="0"/>
                <a:cs typeface="Calibri" panose="020F0502020204030204" pitchFamily="34" charset="0"/>
              </a:rPr>
              <a:t>mut</a:t>
            </a:r>
            <a:r>
              <a:rPr lang="en-US" sz="3200" dirty="0">
                <a:latin typeface="Calibri" panose="020F0502020204030204" pitchFamily="34" charset="0"/>
                <a:cs typeface="Calibri" panose="020F0502020204030204" pitchFamily="34" charset="0"/>
              </a:rPr>
              <a:t> AML</a:t>
            </a:r>
          </a:p>
          <a:p>
            <a:pPr marL="396875" indent="-284163">
              <a:lnSpc>
                <a:spcPct val="100000"/>
              </a:lnSpc>
              <a:spcBef>
                <a:spcPts val="1800"/>
              </a:spcBef>
              <a:buSzPct val="100000"/>
            </a:pPr>
            <a:r>
              <a:rPr lang="en-US" sz="3200" b="1" dirty="0">
                <a:solidFill>
                  <a:schemeClr val="tx2"/>
                </a:solidFill>
                <a:latin typeface="Calibri" panose="020F0502020204030204" pitchFamily="34" charset="0"/>
                <a:cs typeface="Calibri" panose="020F0502020204030204" pitchFamily="34" charset="0"/>
              </a:rPr>
              <a:t>CPX-351</a:t>
            </a:r>
            <a:r>
              <a:rPr lang="en-US" sz="3200" b="1" dirty="0">
                <a:latin typeface="Calibri" panose="020F0502020204030204" pitchFamily="34" charset="0"/>
                <a:cs typeface="Calibri" panose="020F0502020204030204" pitchFamily="34" charset="0"/>
              </a:rPr>
              <a:t> </a:t>
            </a:r>
            <a:r>
              <a:rPr lang="en-US" sz="3200" b="1" dirty="0">
                <a:solidFill>
                  <a:schemeClr val="tx2"/>
                </a:solidFill>
                <a:latin typeface="Calibri" panose="020F0502020204030204" pitchFamily="34" charset="0"/>
                <a:cs typeface="Calibri" panose="020F0502020204030204" pitchFamily="34" charset="0"/>
              </a:rPr>
              <a:t>(</a:t>
            </a:r>
            <a:r>
              <a:rPr lang="en-US" sz="3200" b="1" dirty="0" err="1">
                <a:solidFill>
                  <a:schemeClr val="tx2"/>
                </a:solidFill>
                <a:latin typeface="Calibri" panose="020F0502020204030204" pitchFamily="34" charset="0"/>
                <a:cs typeface="Calibri" panose="020F0502020204030204" pitchFamily="34" charset="0"/>
              </a:rPr>
              <a:t>Vyxeos</a:t>
            </a:r>
            <a:r>
              <a:rPr lang="en-US" sz="3200" b="1" dirty="0">
                <a:solidFill>
                  <a:schemeClr val="tx2"/>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for therapy-related AML, or with MDS-related changes</a:t>
            </a:r>
          </a:p>
          <a:p>
            <a:pPr marL="396875" indent="-284163">
              <a:lnSpc>
                <a:spcPct val="100000"/>
              </a:lnSpc>
              <a:spcBef>
                <a:spcPts val="1800"/>
              </a:spcBef>
              <a:buSzPct val="100000"/>
            </a:pPr>
            <a:r>
              <a:rPr lang="en-US" sz="3200" b="1" dirty="0" err="1">
                <a:solidFill>
                  <a:schemeClr val="tx2"/>
                </a:solidFill>
                <a:latin typeface="Calibri" panose="020F0502020204030204" pitchFamily="34" charset="0"/>
                <a:cs typeface="Calibri" panose="020F0502020204030204" pitchFamily="34" charset="0"/>
              </a:rPr>
              <a:t>Gemtuzumab</a:t>
            </a:r>
            <a:r>
              <a:rPr lang="en-US" sz="3200" b="1" dirty="0">
                <a:solidFill>
                  <a:schemeClr val="tx2"/>
                </a:solidFill>
                <a:latin typeface="Calibri" panose="020F0502020204030204" pitchFamily="34" charset="0"/>
                <a:cs typeface="Calibri" panose="020F0502020204030204" pitchFamily="34" charset="0"/>
              </a:rPr>
              <a:t> </a:t>
            </a:r>
            <a:r>
              <a:rPr lang="en-US" sz="3200" b="1" dirty="0" err="1">
                <a:solidFill>
                  <a:schemeClr val="tx2"/>
                </a:solidFill>
                <a:latin typeface="Calibri" panose="020F0502020204030204" pitchFamily="34" charset="0"/>
                <a:cs typeface="Calibri" panose="020F0502020204030204" pitchFamily="34" charset="0"/>
              </a:rPr>
              <a:t>ozogamicin</a:t>
            </a:r>
            <a:r>
              <a:rPr lang="en-US" sz="3200" b="1" dirty="0">
                <a:solidFill>
                  <a:schemeClr val="tx2"/>
                </a:solidFill>
                <a:latin typeface="Calibri" panose="020F0502020204030204" pitchFamily="34" charset="0"/>
                <a:cs typeface="Calibri" panose="020F0502020204030204" pitchFamily="34" charset="0"/>
              </a:rPr>
              <a:t> (</a:t>
            </a:r>
            <a:r>
              <a:rPr lang="en-US" sz="3200" b="1" dirty="0" err="1">
                <a:solidFill>
                  <a:schemeClr val="tx2"/>
                </a:solidFill>
                <a:latin typeface="Calibri" panose="020F0502020204030204" pitchFamily="34" charset="0"/>
                <a:cs typeface="Calibri" panose="020F0502020204030204" pitchFamily="34" charset="0"/>
              </a:rPr>
              <a:t>Mylotarg</a:t>
            </a:r>
            <a:r>
              <a:rPr lang="en-US" sz="3200" b="1" dirty="0">
                <a:solidFill>
                  <a:schemeClr val="tx2"/>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for CD33+ AML adults, relapsed adults and children - reapproved from 2000</a:t>
            </a:r>
          </a:p>
          <a:p>
            <a:pPr marL="396875" indent="-284163">
              <a:lnSpc>
                <a:spcPct val="100000"/>
              </a:lnSpc>
              <a:spcBef>
                <a:spcPts val="1800"/>
              </a:spcBef>
              <a:spcAft>
                <a:spcPts val="1600"/>
              </a:spcAft>
              <a:buSzPct val="100000"/>
            </a:pPr>
            <a:r>
              <a:rPr lang="en-US" sz="3200" b="1" dirty="0" err="1">
                <a:solidFill>
                  <a:schemeClr val="tx2"/>
                </a:solidFill>
                <a:latin typeface="Calibri" panose="020F0502020204030204" pitchFamily="34" charset="0"/>
                <a:cs typeface="Calibri" panose="020F0502020204030204" pitchFamily="34" charset="0"/>
              </a:rPr>
              <a:t>Enasidenib</a:t>
            </a:r>
            <a:r>
              <a:rPr lang="en-US" sz="3200" b="1" dirty="0">
                <a:latin typeface="Calibri" panose="020F0502020204030204" pitchFamily="34" charset="0"/>
                <a:cs typeface="Calibri" panose="020F0502020204030204" pitchFamily="34" charset="0"/>
              </a:rPr>
              <a:t> </a:t>
            </a:r>
            <a:r>
              <a:rPr lang="en-US" sz="3200" b="1" dirty="0">
                <a:solidFill>
                  <a:schemeClr val="tx2"/>
                </a:solidFill>
                <a:latin typeface="Calibri" panose="020F0502020204030204" pitchFamily="34" charset="0"/>
                <a:cs typeface="Calibri" panose="020F0502020204030204" pitchFamily="34" charset="0"/>
              </a:rPr>
              <a:t>(</a:t>
            </a:r>
            <a:r>
              <a:rPr lang="en-US" sz="3200" b="1" dirty="0" err="1">
                <a:solidFill>
                  <a:schemeClr val="tx2"/>
                </a:solidFill>
                <a:latin typeface="Calibri" panose="020F0502020204030204" pitchFamily="34" charset="0"/>
                <a:cs typeface="Calibri" panose="020F0502020204030204" pitchFamily="34" charset="0"/>
              </a:rPr>
              <a:t>Idhfa</a:t>
            </a:r>
            <a:r>
              <a:rPr lang="en-US" sz="3200" b="1" dirty="0">
                <a:solidFill>
                  <a:schemeClr val="tx2"/>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for IDH2</a:t>
            </a:r>
            <a:r>
              <a:rPr lang="en-US" sz="3200" baseline="-25000" dirty="0">
                <a:latin typeface="Calibri" panose="020F0502020204030204" pitchFamily="34" charset="0"/>
                <a:cs typeface="Calibri" panose="020F0502020204030204" pitchFamily="34" charset="0"/>
              </a:rPr>
              <a:t>mut</a:t>
            </a:r>
            <a:r>
              <a:rPr lang="en-US" sz="3200" dirty="0">
                <a:latin typeface="Calibri" panose="020F0502020204030204" pitchFamily="34" charset="0"/>
                <a:cs typeface="Calibri" panose="020F0502020204030204" pitchFamily="34" charset="0"/>
              </a:rPr>
              <a:t> relapsed/refractory AML</a:t>
            </a:r>
          </a:p>
          <a:p>
            <a:pPr lvl="1"/>
            <a:endParaRPr lang="en-US" sz="2400" dirty="0"/>
          </a:p>
        </p:txBody>
      </p:sp>
    </p:spTree>
    <p:extLst>
      <p:ext uri="{BB962C8B-B14F-4D97-AF65-F5344CB8AC3E}">
        <p14:creationId xmlns:p14="http://schemas.microsoft.com/office/powerpoint/2010/main" val="278215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066800"/>
          </a:xfrm>
        </p:spPr>
        <p:txBody>
          <a:bodyPr/>
          <a:lstStyle/>
          <a:p>
            <a:pPr algn="ctr"/>
            <a:r>
              <a:rPr lang="en-US" sz="4000" b="1" dirty="0">
                <a:solidFill>
                  <a:srgbClr val="C00000"/>
                </a:solidFill>
              </a:rPr>
              <a:t>More New Drugs for AML 2018-2020</a:t>
            </a:r>
          </a:p>
        </p:txBody>
      </p:sp>
      <p:sp>
        <p:nvSpPr>
          <p:cNvPr id="3" name="Content Placeholder 2"/>
          <p:cNvSpPr>
            <a:spLocks noGrp="1"/>
          </p:cNvSpPr>
          <p:nvPr>
            <p:ph idx="1"/>
          </p:nvPr>
        </p:nvSpPr>
        <p:spPr>
          <a:xfrm>
            <a:off x="621145" y="1295400"/>
            <a:ext cx="10972800" cy="4800600"/>
          </a:xfrm>
        </p:spPr>
        <p:txBody>
          <a:bodyPr/>
          <a:lstStyle/>
          <a:p>
            <a:pPr marL="461963" indent="-461963">
              <a:lnSpc>
                <a:spcPct val="100000"/>
              </a:lnSpc>
              <a:spcBef>
                <a:spcPts val="2400"/>
              </a:spcBef>
              <a:spcAft>
                <a:spcPts val="0"/>
              </a:spcAft>
            </a:pPr>
            <a:r>
              <a:rPr lang="en-US" sz="2800" b="1" dirty="0">
                <a:solidFill>
                  <a:schemeClr val="tx2"/>
                </a:solidFill>
              </a:rPr>
              <a:t>Ivosidenib (</a:t>
            </a:r>
            <a:r>
              <a:rPr lang="en-US" sz="2800" b="1" dirty="0" err="1">
                <a:solidFill>
                  <a:schemeClr val="tx2"/>
                </a:solidFill>
              </a:rPr>
              <a:t>Tibsovo</a:t>
            </a:r>
            <a:r>
              <a:rPr lang="en-US" sz="2800" b="1" dirty="0">
                <a:solidFill>
                  <a:schemeClr val="tx2"/>
                </a:solidFill>
                <a:latin typeface="Calibri Light" panose="020F0302020204030204" pitchFamily="34" charset="0"/>
                <a:cs typeface="Calibri Light" panose="020F0302020204030204" pitchFamily="34" charset="0"/>
              </a:rPr>
              <a:t>®</a:t>
            </a:r>
            <a:r>
              <a:rPr lang="en-US" sz="2800" b="1" dirty="0">
                <a:solidFill>
                  <a:schemeClr val="tx2"/>
                </a:solidFill>
              </a:rPr>
              <a:t>) </a:t>
            </a:r>
            <a:r>
              <a:rPr lang="en-US" sz="2800" dirty="0"/>
              <a:t>for IDH1</a:t>
            </a:r>
            <a:r>
              <a:rPr lang="en-US" sz="2800" baseline="-25000" dirty="0"/>
              <a:t>mut</a:t>
            </a:r>
            <a:r>
              <a:rPr lang="en-US" sz="2800" dirty="0"/>
              <a:t> relapsed/refractory AML</a:t>
            </a:r>
          </a:p>
          <a:p>
            <a:pPr marL="461963" indent="-461963">
              <a:lnSpc>
                <a:spcPct val="100000"/>
              </a:lnSpc>
              <a:spcBef>
                <a:spcPts val="2400"/>
              </a:spcBef>
              <a:spcAft>
                <a:spcPts val="0"/>
              </a:spcAft>
            </a:pPr>
            <a:r>
              <a:rPr lang="en-US" sz="2800" b="1" dirty="0" err="1">
                <a:solidFill>
                  <a:schemeClr val="tx2"/>
                </a:solidFill>
              </a:rPr>
              <a:t>Glasdegib</a:t>
            </a:r>
            <a:r>
              <a:rPr lang="en-US" sz="2800" b="1" dirty="0">
                <a:solidFill>
                  <a:schemeClr val="tx2"/>
                </a:solidFill>
              </a:rPr>
              <a:t> (</a:t>
            </a:r>
            <a:r>
              <a:rPr lang="en-US" sz="2800" b="1" dirty="0" err="1">
                <a:solidFill>
                  <a:schemeClr val="tx2"/>
                </a:solidFill>
              </a:rPr>
              <a:t>Daursmo</a:t>
            </a:r>
            <a:r>
              <a:rPr lang="en-US" sz="2800" b="1" dirty="0">
                <a:solidFill>
                  <a:schemeClr val="tx2"/>
                </a:solidFill>
                <a:latin typeface="Calibri Light" panose="020F0302020204030204" pitchFamily="34" charset="0"/>
                <a:cs typeface="Calibri Light" panose="020F0302020204030204" pitchFamily="34" charset="0"/>
              </a:rPr>
              <a:t>®</a:t>
            </a:r>
            <a:r>
              <a:rPr lang="en-US" sz="2800" b="1" dirty="0">
                <a:solidFill>
                  <a:schemeClr val="tx2"/>
                </a:solidFill>
              </a:rPr>
              <a:t>) </a:t>
            </a:r>
            <a:r>
              <a:rPr lang="en-US" sz="2800" dirty="0"/>
              <a:t>and </a:t>
            </a:r>
            <a:r>
              <a:rPr lang="en-US" sz="2800" b="1" dirty="0" err="1">
                <a:solidFill>
                  <a:schemeClr val="tx2"/>
                </a:solidFill>
              </a:rPr>
              <a:t>Venetoclax</a:t>
            </a:r>
            <a:r>
              <a:rPr lang="en-US" sz="2800" b="1" dirty="0">
                <a:solidFill>
                  <a:schemeClr val="tx2"/>
                </a:solidFill>
              </a:rPr>
              <a:t> (</a:t>
            </a:r>
            <a:r>
              <a:rPr lang="en-US" sz="2800" b="1" dirty="0" err="1">
                <a:solidFill>
                  <a:schemeClr val="tx2"/>
                </a:solidFill>
              </a:rPr>
              <a:t>Venclexta</a:t>
            </a:r>
            <a:r>
              <a:rPr lang="en-US" sz="2800" b="1" dirty="0">
                <a:solidFill>
                  <a:schemeClr val="tx2"/>
                </a:solidFill>
                <a:latin typeface="Calibri Light" panose="020F0302020204030204" pitchFamily="34" charset="0"/>
                <a:cs typeface="Calibri Light" panose="020F0302020204030204" pitchFamily="34" charset="0"/>
              </a:rPr>
              <a:t>®) </a:t>
            </a:r>
            <a:r>
              <a:rPr lang="en-US" sz="2800" dirty="0">
                <a:latin typeface="Calibri Light" panose="020F0302020204030204" pitchFamily="34" charset="0"/>
                <a:cs typeface="Calibri Light" panose="020F0302020204030204" pitchFamily="34" charset="0"/>
              </a:rPr>
              <a:t>for </a:t>
            </a:r>
            <a:r>
              <a:rPr lang="en-US" sz="2800" dirty="0"/>
              <a:t>newly diagnosed patients ≥75 years old, or unfit patients.</a:t>
            </a:r>
          </a:p>
          <a:p>
            <a:pPr marL="461963" indent="-461963">
              <a:lnSpc>
                <a:spcPct val="100000"/>
              </a:lnSpc>
              <a:spcBef>
                <a:spcPts val="2400"/>
              </a:spcBef>
              <a:spcAft>
                <a:spcPts val="0"/>
              </a:spcAft>
            </a:pPr>
            <a:r>
              <a:rPr lang="en-US" sz="2800" b="1" dirty="0" err="1">
                <a:solidFill>
                  <a:schemeClr val="tx2"/>
                </a:solidFill>
              </a:rPr>
              <a:t>Gilteritinib</a:t>
            </a:r>
            <a:r>
              <a:rPr lang="en-US" sz="2800" b="1" dirty="0">
                <a:solidFill>
                  <a:schemeClr val="tx2"/>
                </a:solidFill>
              </a:rPr>
              <a:t> (</a:t>
            </a:r>
            <a:r>
              <a:rPr lang="en-US" b="1" i="0" dirty="0">
                <a:solidFill>
                  <a:schemeClr val="tx2"/>
                </a:solidFill>
                <a:effectLst/>
                <a:latin typeface="Roboto" panose="02000000000000000000" pitchFamily="2" charset="0"/>
              </a:rPr>
              <a:t> </a:t>
            </a:r>
            <a:r>
              <a:rPr lang="en-US" b="1" i="0" dirty="0" err="1">
                <a:solidFill>
                  <a:schemeClr val="tx2"/>
                </a:solidFill>
                <a:effectLst/>
                <a:latin typeface="Roboto" panose="02000000000000000000" pitchFamily="2" charset="0"/>
              </a:rPr>
              <a:t>Xospata</a:t>
            </a:r>
            <a:r>
              <a:rPr lang="en-US" b="1" i="0" dirty="0">
                <a:solidFill>
                  <a:schemeClr val="tx2"/>
                </a:solidFill>
                <a:effectLst/>
                <a:latin typeface="Calibri Light" panose="020F0302020204030204" pitchFamily="34" charset="0"/>
                <a:cs typeface="Calibri Light" panose="020F0302020204030204" pitchFamily="34" charset="0"/>
              </a:rPr>
              <a:t>®</a:t>
            </a:r>
            <a:r>
              <a:rPr lang="en-US" b="1" i="0" dirty="0">
                <a:solidFill>
                  <a:schemeClr val="tx2"/>
                </a:solidFill>
                <a:effectLst/>
                <a:latin typeface="Roboto" panose="02000000000000000000" pitchFamily="2" charset="0"/>
                <a:cs typeface="Calibri Light" panose="020F0302020204030204" pitchFamily="34" charset="0"/>
              </a:rPr>
              <a:t>) </a:t>
            </a:r>
            <a:r>
              <a:rPr lang="en-US" b="0" i="0" dirty="0">
                <a:effectLst/>
                <a:latin typeface="Roboto" panose="02000000000000000000" pitchFamily="2" charset="0"/>
                <a:cs typeface="Calibri Light" panose="020F0302020204030204" pitchFamily="34" charset="0"/>
              </a:rPr>
              <a:t>for </a:t>
            </a:r>
            <a:r>
              <a:rPr lang="en-US" sz="2800" dirty="0"/>
              <a:t>FLT3</a:t>
            </a:r>
            <a:r>
              <a:rPr lang="en-US" sz="2800" baseline="-25000" dirty="0"/>
              <a:t>mut</a:t>
            </a:r>
            <a:r>
              <a:rPr lang="en-US" sz="2800" dirty="0"/>
              <a:t> </a:t>
            </a:r>
            <a:r>
              <a:rPr lang="en-US" dirty="0"/>
              <a:t>relapsed</a:t>
            </a:r>
            <a:r>
              <a:rPr lang="en-US" sz="2800" dirty="0"/>
              <a:t>/</a:t>
            </a:r>
            <a:r>
              <a:rPr lang="en-US" dirty="0"/>
              <a:t>refractory</a:t>
            </a:r>
            <a:r>
              <a:rPr lang="en-US" sz="2800" dirty="0"/>
              <a:t> AML</a:t>
            </a:r>
          </a:p>
          <a:p>
            <a:pPr marL="461963" indent="-461963">
              <a:lnSpc>
                <a:spcPct val="100000"/>
              </a:lnSpc>
              <a:spcBef>
                <a:spcPts val="2400"/>
              </a:spcBef>
              <a:spcAft>
                <a:spcPts val="0"/>
              </a:spcAft>
            </a:pPr>
            <a:r>
              <a:rPr lang="en-US" sz="2800" b="1" dirty="0" err="1">
                <a:solidFill>
                  <a:schemeClr val="tx2"/>
                </a:solidFill>
              </a:rPr>
              <a:t>Tagraxofusp-erzs</a:t>
            </a:r>
            <a:r>
              <a:rPr lang="en-US" sz="2800" b="1" dirty="0"/>
              <a:t> </a:t>
            </a:r>
            <a:r>
              <a:rPr lang="en-US" sz="2800" b="1" dirty="0">
                <a:solidFill>
                  <a:schemeClr val="tx2"/>
                </a:solidFill>
              </a:rPr>
              <a:t>(Elzonris</a:t>
            </a:r>
            <a:r>
              <a:rPr lang="en-US" sz="2800" b="1" dirty="0">
                <a:solidFill>
                  <a:schemeClr val="tx2"/>
                </a:solidFill>
                <a:latin typeface="Calibri Light" panose="020F0302020204030204" pitchFamily="34" charset="0"/>
                <a:cs typeface="Calibri Light" panose="020F0302020204030204" pitchFamily="34" charset="0"/>
              </a:rPr>
              <a:t>®,</a:t>
            </a:r>
            <a:r>
              <a:rPr lang="en-US" sz="2800" b="1" dirty="0">
                <a:solidFill>
                  <a:schemeClr val="tx2"/>
                </a:solidFill>
              </a:rPr>
              <a:t>SL-401)</a:t>
            </a:r>
            <a:r>
              <a:rPr lang="en-US" sz="2800" b="1" dirty="0"/>
              <a:t> </a:t>
            </a:r>
            <a:r>
              <a:rPr lang="en-US" sz="2800" dirty="0"/>
              <a:t>for </a:t>
            </a:r>
            <a:r>
              <a:rPr lang="en-US" sz="2800" dirty="0" err="1">
                <a:latin typeface="Roboto" panose="02000000000000000000" pitchFamily="2" charset="0"/>
              </a:rPr>
              <a:t>b</a:t>
            </a:r>
            <a:r>
              <a:rPr lang="en-US" b="0" i="0" dirty="0" err="1">
                <a:effectLst/>
                <a:latin typeface="Roboto" panose="02000000000000000000" pitchFamily="2" charset="0"/>
              </a:rPr>
              <a:t>lastic</a:t>
            </a:r>
            <a:r>
              <a:rPr lang="en-US" b="0" i="0" dirty="0">
                <a:effectLst/>
                <a:latin typeface="Roboto" panose="02000000000000000000" pitchFamily="2" charset="0"/>
              </a:rPr>
              <a:t> plasmacytoid dendritic cell neoplasm (BPDCN)</a:t>
            </a:r>
            <a:endParaRPr lang="en-US" sz="2800" dirty="0"/>
          </a:p>
          <a:p>
            <a:pPr marL="461963" indent="-461963">
              <a:lnSpc>
                <a:spcPct val="100000"/>
              </a:lnSpc>
              <a:spcBef>
                <a:spcPts val="2400"/>
              </a:spcBef>
              <a:spcAft>
                <a:spcPts val="0"/>
              </a:spcAft>
            </a:pPr>
            <a:r>
              <a:rPr lang="en-US" sz="2800" b="1" dirty="0">
                <a:solidFill>
                  <a:schemeClr val="tx2"/>
                </a:solidFill>
              </a:rPr>
              <a:t>Oral </a:t>
            </a:r>
            <a:r>
              <a:rPr lang="en-US" sz="2800" b="1" dirty="0" err="1">
                <a:solidFill>
                  <a:schemeClr val="tx2"/>
                </a:solidFill>
              </a:rPr>
              <a:t>Azacitidine</a:t>
            </a:r>
            <a:r>
              <a:rPr lang="en-US" sz="2800" b="1" dirty="0">
                <a:solidFill>
                  <a:schemeClr val="tx2"/>
                </a:solidFill>
              </a:rPr>
              <a:t> (</a:t>
            </a:r>
            <a:r>
              <a:rPr lang="en-US" sz="2800" b="1" dirty="0" err="1">
                <a:solidFill>
                  <a:schemeClr val="tx2"/>
                </a:solidFill>
              </a:rPr>
              <a:t>Onureg</a:t>
            </a:r>
            <a:r>
              <a:rPr lang="en-US" sz="2800" b="1" dirty="0">
                <a:solidFill>
                  <a:schemeClr val="tx2"/>
                </a:solidFill>
              </a:rPr>
              <a:t>®) </a:t>
            </a:r>
            <a:r>
              <a:rPr lang="en-US" sz="2800" dirty="0"/>
              <a:t>for AML maintenance therapy</a:t>
            </a:r>
            <a:endParaRPr lang="en-US" sz="2400" dirty="0"/>
          </a:p>
        </p:txBody>
      </p:sp>
    </p:spTree>
    <p:extLst>
      <p:ext uri="{BB962C8B-B14F-4D97-AF65-F5344CB8AC3E}">
        <p14:creationId xmlns:p14="http://schemas.microsoft.com/office/powerpoint/2010/main" val="212183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C00000"/>
                </a:solidFill>
              </a:rPr>
              <a:t>Learning Objectives</a:t>
            </a:r>
          </a:p>
        </p:txBody>
      </p:sp>
      <p:sp>
        <p:nvSpPr>
          <p:cNvPr id="3" name="Content Placeholder 2"/>
          <p:cNvSpPr>
            <a:spLocks noGrp="1"/>
          </p:cNvSpPr>
          <p:nvPr>
            <p:ph idx="1"/>
          </p:nvPr>
        </p:nvSpPr>
        <p:spPr>
          <a:xfrm>
            <a:off x="877824" y="1600200"/>
            <a:ext cx="10436352" cy="4800600"/>
          </a:xfrm>
        </p:spPr>
        <p:txBody>
          <a:bodyPr/>
          <a:lstStyle/>
          <a:p>
            <a:pPr marL="461963" lvl="0" indent="-461963">
              <a:spcBef>
                <a:spcPts val="2400"/>
              </a:spcBef>
            </a:pPr>
            <a:r>
              <a:rPr lang="en-US" sz="3200" dirty="0">
                <a:latin typeface="Calibri" panose="020F0502020204030204" pitchFamily="34" charset="0"/>
                <a:cs typeface="Calibri" panose="020F0502020204030204" pitchFamily="34" charset="0"/>
              </a:rPr>
              <a:t>Review the current classification and clinical manifestations of acute myeloid leukemia (AML)</a:t>
            </a:r>
          </a:p>
          <a:p>
            <a:pPr marL="461963" lvl="0" indent="-461963">
              <a:spcBef>
                <a:spcPts val="2400"/>
              </a:spcBef>
            </a:pPr>
            <a:r>
              <a:rPr lang="en-US" sz="3200" dirty="0">
                <a:latin typeface="Calibri" panose="020F0502020204030204" pitchFamily="34" charset="0"/>
                <a:cs typeface="Calibri" panose="020F0502020204030204" pitchFamily="34" charset="0"/>
              </a:rPr>
              <a:t>Outline the classification of AML into different subtypes</a:t>
            </a:r>
          </a:p>
          <a:p>
            <a:pPr marL="461963" lvl="0" indent="-461963">
              <a:spcBef>
                <a:spcPts val="2400"/>
              </a:spcBef>
            </a:pPr>
            <a:r>
              <a:rPr lang="en-US" sz="3200" dirty="0">
                <a:latin typeface="Calibri" panose="020F0502020204030204" pitchFamily="34" charset="0"/>
                <a:cs typeface="Calibri" panose="020F0502020204030204" pitchFamily="34" charset="0"/>
              </a:rPr>
              <a:t>Discuss the new options for treatment of AML</a:t>
            </a:r>
          </a:p>
          <a:p>
            <a:pPr marL="461963" lvl="0" indent="-461963">
              <a:spcBef>
                <a:spcPts val="2400"/>
              </a:spcBef>
            </a:pPr>
            <a:r>
              <a:rPr lang="en-US" sz="3200" dirty="0">
                <a:latin typeface="Calibri" panose="020F0502020204030204" pitchFamily="34" charset="0"/>
                <a:cs typeface="Calibri" panose="020F0502020204030204" pitchFamily="34" charset="0"/>
              </a:rPr>
              <a:t>Review new approaches to the use of blood and marrow transplantation (BMT)</a:t>
            </a:r>
          </a:p>
          <a:p>
            <a:endParaRPr lang="en-US" dirty="0"/>
          </a:p>
        </p:txBody>
      </p:sp>
    </p:spTree>
    <p:extLst>
      <p:ext uri="{BB962C8B-B14F-4D97-AF65-F5344CB8AC3E}">
        <p14:creationId xmlns:p14="http://schemas.microsoft.com/office/powerpoint/2010/main" val="1273911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09600" y="110593"/>
            <a:ext cx="11049000" cy="1323439"/>
          </a:xfrm>
          <a:prstGeom prst="rect">
            <a:avLst/>
          </a:prstGeom>
          <a:noFill/>
        </p:spPr>
        <p:txBody>
          <a:bodyPr wrap="square" rtlCol="0">
            <a:spAutoFit/>
          </a:bodyPr>
          <a:lstStyle/>
          <a:p>
            <a:pPr marL="0" marR="0" algn="ctr">
              <a:spcBef>
                <a:spcPts val="0"/>
              </a:spcBef>
              <a:spcAft>
                <a:spcPts val="0"/>
              </a:spcAft>
            </a:pPr>
            <a:r>
              <a:rPr lang="en-US" sz="4000" b="1" dirty="0">
                <a:solidFill>
                  <a:schemeClr val="tx2"/>
                </a:solidFill>
                <a:latin typeface="Arial" charset="0"/>
                <a:ea typeface="ＭＳ Ｐゴシック" charset="0"/>
                <a:cs typeface="ＭＳ Ｐゴシック" charset="0"/>
              </a:rPr>
              <a:t>CPX-351 (</a:t>
            </a:r>
            <a:r>
              <a:rPr lang="en-US" sz="4000" b="1" dirty="0" err="1">
                <a:solidFill>
                  <a:schemeClr val="tx2"/>
                </a:solidFill>
                <a:latin typeface="Arial" charset="0"/>
                <a:ea typeface="ＭＳ Ｐゴシック" charset="0"/>
                <a:cs typeface="ＭＳ Ｐゴシック" charset="0"/>
              </a:rPr>
              <a:t>Vyxeos</a:t>
            </a:r>
            <a:r>
              <a:rPr lang="en-US" sz="4000" b="1" dirty="0">
                <a:solidFill>
                  <a:schemeClr val="tx2"/>
                </a:solidFill>
                <a:latin typeface="Calibri Light" panose="020F0302020204030204" pitchFamily="34" charset="0"/>
                <a:ea typeface="ＭＳ Ｐゴシック" charset="0"/>
                <a:cs typeface="Calibri Light" panose="020F0302020204030204" pitchFamily="34" charset="0"/>
              </a:rPr>
              <a:t>®) </a:t>
            </a:r>
            <a:r>
              <a:rPr lang="en-US" sz="4000" b="1" dirty="0">
                <a:solidFill>
                  <a:schemeClr val="tx2"/>
                </a:solidFill>
                <a:latin typeface="Arial" charset="0"/>
                <a:ea typeface="ＭＳ Ｐゴシック" charset="0"/>
                <a:cs typeface="ＭＳ Ｐゴシック" charset="0"/>
              </a:rPr>
              <a:t>Uses a </a:t>
            </a:r>
            <a:br>
              <a:rPr lang="en-US" sz="4000" b="1" dirty="0">
                <a:solidFill>
                  <a:schemeClr val="tx2"/>
                </a:solidFill>
                <a:latin typeface="Arial" charset="0"/>
                <a:ea typeface="ＭＳ Ｐゴシック" charset="0"/>
                <a:cs typeface="ＭＳ Ｐゴシック" charset="0"/>
              </a:rPr>
            </a:br>
            <a:r>
              <a:rPr lang="en-US" sz="4000" b="1" dirty="0">
                <a:solidFill>
                  <a:schemeClr val="tx2"/>
                </a:solidFill>
                <a:latin typeface="Arial" charset="0"/>
                <a:ea typeface="ＭＳ Ｐゴシック" charset="0"/>
                <a:cs typeface="ＭＳ Ｐゴシック" charset="0"/>
              </a:rPr>
              <a:t>Nano-Scale Delivery Complex</a:t>
            </a:r>
            <a:endParaRPr lang="en-US" sz="4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EE1952B-BCA4-427A-8AF9-C07226D3D111}"/>
              </a:ext>
            </a:extLst>
          </p:cNvPr>
          <p:cNvPicPr>
            <a:picLocks noChangeAspect="1"/>
          </p:cNvPicPr>
          <p:nvPr/>
        </p:nvPicPr>
        <p:blipFill>
          <a:blip r:embed="rId2"/>
          <a:stretch>
            <a:fillRect/>
          </a:stretch>
        </p:blipFill>
        <p:spPr>
          <a:xfrm>
            <a:off x="457200" y="1828800"/>
            <a:ext cx="2514600" cy="3761558"/>
          </a:xfrm>
          <a:prstGeom prst="rect">
            <a:avLst/>
          </a:prstGeom>
        </p:spPr>
      </p:pic>
      <p:sp>
        <p:nvSpPr>
          <p:cNvPr id="3" name="TextBox 2">
            <a:extLst>
              <a:ext uri="{FF2B5EF4-FFF2-40B4-BE49-F238E27FC236}">
                <a16:creationId xmlns:a16="http://schemas.microsoft.com/office/drawing/2014/main" id="{E29260B1-C950-45E3-A116-BCD47864EFD5}"/>
              </a:ext>
            </a:extLst>
          </p:cNvPr>
          <p:cNvSpPr txBox="1"/>
          <p:nvPr/>
        </p:nvSpPr>
        <p:spPr>
          <a:xfrm>
            <a:off x="3352800" y="1676400"/>
            <a:ext cx="8382000" cy="4262705"/>
          </a:xfrm>
          <a:prstGeom prst="rect">
            <a:avLst/>
          </a:prstGeom>
          <a:noFill/>
        </p:spPr>
        <p:txBody>
          <a:bodyPr wrap="square" rtlCol="0">
            <a:spAutoFit/>
          </a:bodyPr>
          <a:lstStyle/>
          <a:p>
            <a:pPr>
              <a:spcBef>
                <a:spcPts val="1800"/>
              </a:spcBef>
            </a:pPr>
            <a:r>
              <a:rPr lang="en-US" sz="2800" b="1" dirty="0">
                <a:solidFill>
                  <a:srgbClr val="0937B7"/>
                </a:solidFill>
                <a:latin typeface="Calibri" panose="020F0502020204030204" pitchFamily="34" charset="0"/>
                <a:cs typeface="Calibri" panose="020F0502020204030204" pitchFamily="34" charset="0"/>
              </a:rPr>
              <a:t>Nano-technology</a:t>
            </a:r>
            <a:r>
              <a:rPr lang="en-US" sz="2800" dirty="0">
                <a:latin typeface="Calibri" panose="020F0502020204030204" pitchFamily="34" charset="0"/>
                <a:cs typeface="Calibri" panose="020F0502020204030204" pitchFamily="34" charset="0"/>
              </a:rPr>
              <a:t> (Nano = one billionth of a meter)</a:t>
            </a:r>
          </a:p>
          <a:p>
            <a:pPr marL="285750" indent="-285750">
              <a:spcBef>
                <a:spcPts val="1800"/>
              </a:spcBef>
              <a:buClr>
                <a:schemeClr val="tx2"/>
              </a:buClr>
              <a:buFont typeface="Arial" panose="020B0604020202020204" pitchFamily="34" charset="0"/>
              <a:buChar char="•"/>
            </a:pPr>
            <a:r>
              <a:rPr lang="en-US" sz="2800" dirty="0">
                <a:latin typeface="Calibri" panose="020F0502020204030204" pitchFamily="34" charset="0"/>
                <a:cs typeface="Calibri" panose="020F0502020204030204" pitchFamily="34" charset="0"/>
              </a:rPr>
              <a:t>Chemotherapy drugs surrounded by a lipid (fat) capsule</a:t>
            </a:r>
          </a:p>
          <a:p>
            <a:pPr marL="285750" indent="-285750">
              <a:spcBef>
                <a:spcPts val="1800"/>
              </a:spcBef>
              <a:buClr>
                <a:schemeClr val="tx2"/>
              </a:buClr>
              <a:buFont typeface="Arial" panose="020B0604020202020204" pitchFamily="34" charset="0"/>
              <a:buChar char="•"/>
            </a:pPr>
            <a:r>
              <a:rPr lang="en-US" sz="2800" dirty="0">
                <a:latin typeface="Calibri" panose="020F0502020204030204" pitchFamily="34" charset="0"/>
                <a:cs typeface="Calibri" panose="020F0502020204030204" pitchFamily="34" charset="0"/>
              </a:rPr>
              <a:t>Longer availability of drug in the body</a:t>
            </a:r>
          </a:p>
          <a:p>
            <a:pPr marL="285750" indent="-285750">
              <a:spcBef>
                <a:spcPts val="1800"/>
              </a:spcBef>
              <a:buClr>
                <a:schemeClr val="tx2"/>
              </a:buClr>
              <a:buFont typeface="Arial" panose="020B0604020202020204" pitchFamily="34" charset="0"/>
              <a:buChar char="•"/>
            </a:pPr>
            <a:r>
              <a:rPr lang="en-US" sz="2800" dirty="0">
                <a:latin typeface="Calibri" panose="020F0502020204030204" pitchFamily="34" charset="0"/>
                <a:cs typeface="Calibri" panose="020F0502020204030204" pitchFamily="34" charset="0"/>
              </a:rPr>
              <a:t>Selectively targets AML cells</a:t>
            </a:r>
          </a:p>
          <a:p>
            <a:pPr marL="285750" indent="-285750">
              <a:spcBef>
                <a:spcPts val="1800"/>
              </a:spcBef>
              <a:buClr>
                <a:schemeClr val="tx2"/>
              </a:buClr>
              <a:buFont typeface="Arial" panose="020B0604020202020204" pitchFamily="34" charset="0"/>
              <a:buChar char="•"/>
            </a:pPr>
            <a:r>
              <a:rPr lang="en-US" sz="2800" dirty="0">
                <a:latin typeface="Calibri" panose="020F0502020204030204" pitchFamily="34" charset="0"/>
                <a:cs typeface="Calibri" panose="020F0502020204030204" pitchFamily="34" charset="0"/>
              </a:rPr>
              <a:t>5 cytarabine molecules to one daunorubicin molecule</a:t>
            </a:r>
          </a:p>
          <a:p>
            <a:pPr marL="285750" indent="-285750">
              <a:spcBef>
                <a:spcPts val="1800"/>
              </a:spcBef>
              <a:buClr>
                <a:schemeClr val="tx2"/>
              </a:buClr>
              <a:buFont typeface="Arial" panose="020B0604020202020204" pitchFamily="34" charset="0"/>
              <a:buChar char="•"/>
            </a:pPr>
            <a:r>
              <a:rPr lang="en-US" sz="2800" dirty="0">
                <a:latin typeface="Calibri" panose="020F0502020204030204" pitchFamily="34" charset="0"/>
                <a:cs typeface="Calibri" panose="020F0502020204030204" pitchFamily="34" charset="0"/>
              </a:rPr>
              <a:t>Fewer side effects</a:t>
            </a:r>
            <a:endParaRPr lang="en-US" sz="2800" dirty="0"/>
          </a:p>
        </p:txBody>
      </p:sp>
    </p:spTree>
    <p:extLst>
      <p:ext uri="{BB962C8B-B14F-4D97-AF65-F5344CB8AC3E}">
        <p14:creationId xmlns:p14="http://schemas.microsoft.com/office/powerpoint/2010/main" val="4209279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3"/>
          <p:cNvSpPr>
            <a:spLocks noGrp="1"/>
          </p:cNvSpPr>
          <p:nvPr>
            <p:ph type="title"/>
          </p:nvPr>
        </p:nvSpPr>
        <p:spPr>
          <a:xfrm>
            <a:off x="609600" y="433680"/>
            <a:ext cx="10972800" cy="531191"/>
          </a:xfrm>
        </p:spPr>
        <p:txBody>
          <a:bodyPr/>
          <a:lstStyle/>
          <a:p>
            <a:pPr algn="ctr">
              <a:lnSpc>
                <a:spcPct val="90000"/>
              </a:lnSpc>
            </a:pPr>
            <a:r>
              <a:rPr lang="en-US" sz="4000" dirty="0">
                <a:solidFill>
                  <a:srgbClr val="FFFF00"/>
                </a:solidFill>
                <a:latin typeface="Arial" charset="0"/>
                <a:ea typeface="ＭＳ Ｐゴシック" charset="0"/>
                <a:cs typeface="ＭＳ Ｐゴシック" charset="0"/>
              </a:rPr>
              <a:t>CPX-351 (</a:t>
            </a:r>
            <a:r>
              <a:rPr lang="en-US" sz="4000" dirty="0" err="1">
                <a:solidFill>
                  <a:srgbClr val="FFFF00"/>
                </a:solidFill>
                <a:latin typeface="Arial" charset="0"/>
                <a:ea typeface="ＭＳ Ｐゴシック" charset="0"/>
                <a:cs typeface="ＭＳ Ｐゴシック" charset="0"/>
              </a:rPr>
              <a:t>Vyxeos</a:t>
            </a:r>
            <a:r>
              <a:rPr lang="en-US" sz="4000" dirty="0">
                <a:solidFill>
                  <a:srgbClr val="FFFF00"/>
                </a:solidFill>
                <a:latin typeface="Calibri Light" panose="020F0302020204030204" pitchFamily="34" charset="0"/>
                <a:ea typeface="ＭＳ Ｐゴシック" charset="0"/>
                <a:cs typeface="Calibri Light" panose="020F0302020204030204" pitchFamily="34" charset="0"/>
              </a:rPr>
              <a:t>®) </a:t>
            </a:r>
            <a:r>
              <a:rPr lang="en-US" sz="4000" dirty="0">
                <a:solidFill>
                  <a:srgbClr val="FFFF00"/>
                </a:solidFill>
                <a:latin typeface="Arial" charset="0"/>
                <a:ea typeface="ＭＳ Ｐゴシック" charset="0"/>
                <a:cs typeface="ＭＳ Ｐゴシック" charset="0"/>
              </a:rPr>
              <a:t>in Poor Risk AML</a:t>
            </a:r>
          </a:p>
        </p:txBody>
      </p:sp>
      <p:sp>
        <p:nvSpPr>
          <p:cNvPr id="111620" name="TextBox 191"/>
          <p:cNvSpPr txBox="1">
            <a:spLocks noChangeArrowheads="1"/>
          </p:cNvSpPr>
          <p:nvPr/>
        </p:nvSpPr>
        <p:spPr bwMode="auto">
          <a:xfrm>
            <a:off x="4886325" y="1981291"/>
            <a:ext cx="448866" cy="63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a:solidFill>
                  <a:srgbClr val="FFC80B"/>
                </a:solidFill>
              </a:rPr>
              <a:t>CPX-351</a:t>
            </a:r>
          </a:p>
          <a:p>
            <a:pPr algn="ctr" eaLnBrk="1" fontAlgn="base" hangingPunct="1">
              <a:spcBef>
                <a:spcPct val="0"/>
              </a:spcBef>
              <a:spcAft>
                <a:spcPct val="0"/>
              </a:spcAft>
            </a:pPr>
            <a:r>
              <a:rPr lang="en-US" sz="1400" b="1">
                <a:solidFill>
                  <a:srgbClr val="E37F26"/>
                </a:solidFill>
              </a:rPr>
              <a:t>7+3</a:t>
            </a:r>
          </a:p>
        </p:txBody>
      </p:sp>
      <p:sp>
        <p:nvSpPr>
          <p:cNvPr id="111621" name="TextBox 192"/>
          <p:cNvSpPr txBox="1">
            <a:spLocks noChangeArrowheads="1"/>
          </p:cNvSpPr>
          <p:nvPr/>
        </p:nvSpPr>
        <p:spPr bwMode="auto">
          <a:xfrm>
            <a:off x="5504503" y="1981290"/>
            <a:ext cx="44886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a:solidFill>
                  <a:srgbClr val="FFC80B"/>
                </a:solidFill>
              </a:rPr>
              <a:t>104/153</a:t>
            </a:r>
          </a:p>
          <a:p>
            <a:pPr algn="ctr" eaLnBrk="1" fontAlgn="base" hangingPunct="1">
              <a:spcBef>
                <a:spcPct val="0"/>
              </a:spcBef>
              <a:spcAft>
                <a:spcPct val="0"/>
              </a:spcAft>
            </a:pPr>
            <a:r>
              <a:rPr lang="en-US" sz="1400" b="1">
                <a:solidFill>
                  <a:srgbClr val="E37F26"/>
                </a:solidFill>
              </a:rPr>
              <a:t>132/156</a:t>
            </a:r>
          </a:p>
        </p:txBody>
      </p:sp>
      <p:sp>
        <p:nvSpPr>
          <p:cNvPr id="111622" name="TextBox 193"/>
          <p:cNvSpPr txBox="1">
            <a:spLocks noChangeArrowheads="1"/>
          </p:cNvSpPr>
          <p:nvPr/>
        </p:nvSpPr>
        <p:spPr bwMode="auto">
          <a:xfrm>
            <a:off x="6321039" y="1981315"/>
            <a:ext cx="110132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endParaRPr lang="en-US" sz="1400" b="1" dirty="0">
              <a:solidFill>
                <a:srgbClr val="FFC80B"/>
              </a:solidFill>
            </a:endParaRPr>
          </a:p>
        </p:txBody>
      </p:sp>
      <p:sp>
        <p:nvSpPr>
          <p:cNvPr id="111623" name="TextBox 194"/>
          <p:cNvSpPr txBox="1">
            <a:spLocks noChangeArrowheads="1"/>
          </p:cNvSpPr>
          <p:nvPr/>
        </p:nvSpPr>
        <p:spPr bwMode="auto">
          <a:xfrm>
            <a:off x="5504503" y="1700225"/>
            <a:ext cx="44886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a:solidFill>
                  <a:srgbClr val="FFFFFF"/>
                </a:solidFill>
              </a:rPr>
              <a:t>Events/N</a:t>
            </a:r>
          </a:p>
        </p:txBody>
      </p:sp>
      <p:sp>
        <p:nvSpPr>
          <p:cNvPr id="111624" name="TextBox 195"/>
          <p:cNvSpPr txBox="1">
            <a:spLocks noChangeArrowheads="1"/>
          </p:cNvSpPr>
          <p:nvPr/>
        </p:nvSpPr>
        <p:spPr bwMode="auto">
          <a:xfrm>
            <a:off x="6346042" y="1700225"/>
            <a:ext cx="105132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endParaRPr lang="en-US" sz="1400" b="1" dirty="0">
              <a:solidFill>
                <a:srgbClr val="FFFFFF"/>
              </a:solidFill>
            </a:endParaRPr>
          </a:p>
        </p:txBody>
      </p:sp>
      <p:sp>
        <p:nvSpPr>
          <p:cNvPr id="111633" name="TextBox 460"/>
          <p:cNvSpPr txBox="1">
            <a:spLocks noChangeArrowheads="1"/>
          </p:cNvSpPr>
          <p:nvPr/>
        </p:nvSpPr>
        <p:spPr bwMode="auto">
          <a:xfrm>
            <a:off x="6020139" y="5564599"/>
            <a:ext cx="183916" cy="4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endParaRPr lang="en-US" sz="1200" b="1" dirty="0">
              <a:solidFill>
                <a:srgbClr val="FFC80B"/>
              </a:solidFill>
            </a:endParaRPr>
          </a:p>
          <a:p>
            <a:pPr algn="ctr" eaLnBrk="1" fontAlgn="base" hangingPunct="1">
              <a:spcBef>
                <a:spcPct val="0"/>
              </a:spcBef>
              <a:spcAft>
                <a:spcPct val="0"/>
              </a:spcAft>
            </a:pPr>
            <a:endParaRPr lang="en-US" sz="1200" b="1" dirty="0">
              <a:solidFill>
                <a:srgbClr val="E37F26"/>
              </a:solidFill>
            </a:endParaRPr>
          </a:p>
        </p:txBody>
      </p:sp>
      <p:pic>
        <p:nvPicPr>
          <p:cNvPr id="111638" name="Picture 10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1644" y="1570106"/>
            <a:ext cx="3084909"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V="1">
            <a:off x="4131469" y="3229044"/>
            <a:ext cx="0" cy="1597025"/>
          </a:xfrm>
          <a:prstGeom prst="line">
            <a:avLst/>
          </a:prstGeom>
          <a:ln>
            <a:solidFill>
              <a:schemeClr val="accent4"/>
            </a:solidFill>
            <a:prstDash val="sysDot"/>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4480322" y="3233739"/>
            <a:ext cx="0" cy="159861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84974" y="3205163"/>
            <a:ext cx="556022" cy="0"/>
          </a:xfrm>
          <a:prstGeom prst="line">
            <a:avLst/>
          </a:prstGeom>
          <a:ln>
            <a:solidFill>
              <a:schemeClr val="accent4"/>
            </a:solidFill>
            <a:prstDash val="sysDot"/>
          </a:ln>
        </p:spPr>
        <p:style>
          <a:lnRef idx="2">
            <a:schemeClr val="accent1"/>
          </a:lnRef>
          <a:fillRef idx="0">
            <a:schemeClr val="accent1"/>
          </a:fillRef>
          <a:effectRef idx="1">
            <a:schemeClr val="accent1"/>
          </a:effectRef>
          <a:fontRef idx="minor">
            <a:schemeClr val="tx1"/>
          </a:fontRef>
        </p:style>
      </p:cxnSp>
      <p:sp>
        <p:nvSpPr>
          <p:cNvPr id="101" name="Freeform 100"/>
          <p:cNvSpPr/>
          <p:nvPr/>
        </p:nvSpPr>
        <p:spPr>
          <a:xfrm>
            <a:off x="3584974" y="1558927"/>
            <a:ext cx="3470672" cy="3263900"/>
          </a:xfrm>
          <a:custGeom>
            <a:avLst/>
            <a:gdLst>
              <a:gd name="connsiteX0" fmla="*/ 0 w 3940822"/>
              <a:gd name="connsiteY0" fmla="*/ 0 h 2176758"/>
              <a:gd name="connsiteX1" fmla="*/ 0 w 3940822"/>
              <a:gd name="connsiteY1" fmla="*/ 2168666 h 2176758"/>
              <a:gd name="connsiteX2" fmla="*/ 153749 w 3940822"/>
              <a:gd name="connsiteY2" fmla="*/ 2168666 h 2176758"/>
              <a:gd name="connsiteX3" fmla="*/ 3940822 w 3940822"/>
              <a:gd name="connsiteY3" fmla="*/ 2176758 h 2176758"/>
              <a:gd name="connsiteX4" fmla="*/ 3940822 w 3940822"/>
              <a:gd name="connsiteY4" fmla="*/ 2176758 h 2176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0822" h="2176758">
                <a:moveTo>
                  <a:pt x="0" y="0"/>
                </a:moveTo>
                <a:lnTo>
                  <a:pt x="0" y="2168666"/>
                </a:lnTo>
                <a:lnTo>
                  <a:pt x="153749" y="2168666"/>
                </a:lnTo>
                <a:lnTo>
                  <a:pt x="3940822" y="2176758"/>
                </a:lnTo>
                <a:lnTo>
                  <a:pt x="3940822" y="2176758"/>
                </a:lnTo>
              </a:path>
            </a:pathLst>
          </a:cu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037" tIns="45521" rIns="91037" bIns="45521" anchor="ctr"/>
          <a:lstStyle/>
          <a:p>
            <a:pPr algn="ctr" defTabSz="455258" fontAlgn="base">
              <a:spcBef>
                <a:spcPct val="0"/>
              </a:spcBef>
              <a:spcAft>
                <a:spcPct val="0"/>
              </a:spcAft>
              <a:defRPr/>
            </a:pPr>
            <a:endParaRPr lang="en-US" sz="1200">
              <a:solidFill>
                <a:srgbClr val="FFFFFF"/>
              </a:solidFill>
            </a:endParaRPr>
          </a:p>
        </p:txBody>
      </p:sp>
      <p:cxnSp>
        <p:nvCxnSpPr>
          <p:cNvPr id="102" name="Straight Connector 101"/>
          <p:cNvCxnSpPr/>
          <p:nvPr/>
        </p:nvCxnSpPr>
        <p:spPr>
          <a:xfrm>
            <a:off x="3498056" y="1566863"/>
            <a:ext cx="86916"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6200000" flipV="1">
            <a:off x="3561160" y="1872458"/>
            <a:ext cx="0" cy="33338"/>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3498056" y="2233613"/>
            <a:ext cx="86916"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6200000" flipV="1">
            <a:off x="3561160" y="2539386"/>
            <a:ext cx="0" cy="33338"/>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498056" y="2887663"/>
            <a:ext cx="86916"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6200000" flipV="1">
            <a:off x="3561160" y="3193436"/>
            <a:ext cx="0" cy="33338"/>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498056" y="3527425"/>
            <a:ext cx="86916"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V="1">
            <a:off x="3561160" y="3833030"/>
            <a:ext cx="0" cy="33338"/>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3498056" y="4175125"/>
            <a:ext cx="86916"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16200000" flipV="1">
            <a:off x="3561160" y="4480900"/>
            <a:ext cx="0" cy="33338"/>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498056" y="4814888"/>
            <a:ext cx="86916"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6200000" flipV="1">
            <a:off x="3561160" y="4480900"/>
            <a:ext cx="0" cy="33338"/>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498056" y="4814888"/>
            <a:ext cx="86916"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3587354"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3863579"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4142185"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4429125"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4702969"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4989910"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5270897"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5555456"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5834063"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6107906"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V="1">
            <a:off x="6391275"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V="1">
            <a:off x="6671072"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6950869" y="4818063"/>
            <a:ext cx="0" cy="1016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V="1">
            <a:off x="6858000"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V="1">
            <a:off x="6578204"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6487716"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6293644"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6009085"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5922169"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5732860"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V="1">
            <a:off x="5645944"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5456635"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V="1">
            <a:off x="5363766"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V="1">
            <a:off x="5178029"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4893469"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V="1">
            <a:off x="4529138"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V="1">
            <a:off x="4614863"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4341019"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V="1">
            <a:off x="4245769"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4049316"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V="1">
            <a:off x="3954066"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V="1">
            <a:off x="3677841"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V="1">
            <a:off x="3775472"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flipV="1">
            <a:off x="6767513"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6206729"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V="1">
            <a:off x="5085160"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V="1">
            <a:off x="4800600" y="4818515"/>
            <a:ext cx="0" cy="58737"/>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1693" name="TextBox 154"/>
          <p:cNvSpPr txBox="1">
            <a:spLocks noChangeArrowheads="1"/>
          </p:cNvSpPr>
          <p:nvPr/>
        </p:nvSpPr>
        <p:spPr bwMode="auto">
          <a:xfrm>
            <a:off x="4014943" y="4932782"/>
            <a:ext cx="268812"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6</a:t>
            </a:r>
          </a:p>
        </p:txBody>
      </p:sp>
      <p:sp>
        <p:nvSpPr>
          <p:cNvPr id="111694" name="TextBox 155"/>
          <p:cNvSpPr txBox="1">
            <a:spLocks noChangeArrowheads="1"/>
          </p:cNvSpPr>
          <p:nvPr/>
        </p:nvSpPr>
        <p:spPr bwMode="auto">
          <a:xfrm>
            <a:off x="4297111" y="4932782"/>
            <a:ext cx="268812"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9</a:t>
            </a:r>
          </a:p>
        </p:txBody>
      </p:sp>
      <p:sp>
        <p:nvSpPr>
          <p:cNvPr id="111695" name="TextBox 156"/>
          <p:cNvSpPr txBox="1">
            <a:spLocks noChangeArrowheads="1"/>
          </p:cNvSpPr>
          <p:nvPr/>
        </p:nvSpPr>
        <p:spPr bwMode="auto">
          <a:xfrm>
            <a:off x="4528485"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12</a:t>
            </a:r>
          </a:p>
        </p:txBody>
      </p:sp>
      <p:sp>
        <p:nvSpPr>
          <p:cNvPr id="111696" name="TextBox 157"/>
          <p:cNvSpPr txBox="1">
            <a:spLocks noChangeArrowheads="1"/>
          </p:cNvSpPr>
          <p:nvPr/>
        </p:nvSpPr>
        <p:spPr bwMode="auto">
          <a:xfrm>
            <a:off x="4811898"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15</a:t>
            </a:r>
          </a:p>
        </p:txBody>
      </p:sp>
      <p:sp>
        <p:nvSpPr>
          <p:cNvPr id="111697" name="TextBox 158"/>
          <p:cNvSpPr txBox="1">
            <a:spLocks noChangeArrowheads="1"/>
          </p:cNvSpPr>
          <p:nvPr/>
        </p:nvSpPr>
        <p:spPr bwMode="auto">
          <a:xfrm>
            <a:off x="5088117"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18</a:t>
            </a:r>
          </a:p>
        </p:txBody>
      </p:sp>
      <p:sp>
        <p:nvSpPr>
          <p:cNvPr id="111698" name="TextBox 159"/>
          <p:cNvSpPr txBox="1">
            <a:spLocks noChangeArrowheads="1"/>
          </p:cNvSpPr>
          <p:nvPr/>
        </p:nvSpPr>
        <p:spPr bwMode="auto">
          <a:xfrm>
            <a:off x="5371440"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21</a:t>
            </a:r>
          </a:p>
        </p:txBody>
      </p:sp>
      <p:sp>
        <p:nvSpPr>
          <p:cNvPr id="111699" name="TextBox 160"/>
          <p:cNvSpPr txBox="1">
            <a:spLocks noChangeArrowheads="1"/>
          </p:cNvSpPr>
          <p:nvPr/>
        </p:nvSpPr>
        <p:spPr bwMode="auto">
          <a:xfrm>
            <a:off x="5655432"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24</a:t>
            </a:r>
          </a:p>
        </p:txBody>
      </p:sp>
      <p:sp>
        <p:nvSpPr>
          <p:cNvPr id="111700" name="TextBox 161"/>
          <p:cNvSpPr txBox="1">
            <a:spLocks noChangeArrowheads="1"/>
          </p:cNvSpPr>
          <p:nvPr/>
        </p:nvSpPr>
        <p:spPr bwMode="auto">
          <a:xfrm>
            <a:off x="5933407"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27</a:t>
            </a:r>
          </a:p>
        </p:txBody>
      </p:sp>
      <p:sp>
        <p:nvSpPr>
          <p:cNvPr id="111701" name="TextBox 162"/>
          <p:cNvSpPr txBox="1">
            <a:spLocks noChangeArrowheads="1"/>
          </p:cNvSpPr>
          <p:nvPr/>
        </p:nvSpPr>
        <p:spPr bwMode="auto">
          <a:xfrm>
            <a:off x="6213208"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30</a:t>
            </a:r>
          </a:p>
        </p:txBody>
      </p:sp>
      <p:sp>
        <p:nvSpPr>
          <p:cNvPr id="111702" name="TextBox 163"/>
          <p:cNvSpPr txBox="1">
            <a:spLocks noChangeArrowheads="1"/>
          </p:cNvSpPr>
          <p:nvPr/>
        </p:nvSpPr>
        <p:spPr bwMode="auto">
          <a:xfrm>
            <a:off x="6489427"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33</a:t>
            </a:r>
          </a:p>
        </p:txBody>
      </p:sp>
      <p:sp>
        <p:nvSpPr>
          <p:cNvPr id="111703" name="TextBox 164"/>
          <p:cNvSpPr txBox="1">
            <a:spLocks noChangeArrowheads="1"/>
          </p:cNvSpPr>
          <p:nvPr/>
        </p:nvSpPr>
        <p:spPr bwMode="auto">
          <a:xfrm>
            <a:off x="6773994" y="493278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36</a:t>
            </a:r>
          </a:p>
        </p:txBody>
      </p:sp>
      <p:sp>
        <p:nvSpPr>
          <p:cNvPr id="111704" name="TextBox 165"/>
          <p:cNvSpPr txBox="1">
            <a:spLocks noChangeArrowheads="1"/>
          </p:cNvSpPr>
          <p:nvPr/>
        </p:nvSpPr>
        <p:spPr bwMode="auto">
          <a:xfrm>
            <a:off x="3451769" y="4932782"/>
            <a:ext cx="268812"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0</a:t>
            </a:r>
          </a:p>
        </p:txBody>
      </p:sp>
      <p:sp>
        <p:nvSpPr>
          <p:cNvPr id="111705" name="TextBox 166"/>
          <p:cNvSpPr txBox="1">
            <a:spLocks noChangeArrowheads="1"/>
          </p:cNvSpPr>
          <p:nvPr/>
        </p:nvSpPr>
        <p:spPr bwMode="auto">
          <a:xfrm>
            <a:off x="3730372" y="4932782"/>
            <a:ext cx="268812"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FFFFFF"/>
                </a:solidFill>
              </a:rPr>
              <a:t>3</a:t>
            </a:r>
          </a:p>
        </p:txBody>
      </p:sp>
      <p:sp>
        <p:nvSpPr>
          <p:cNvPr id="111706" name="TextBox 167"/>
          <p:cNvSpPr txBox="1">
            <a:spLocks noChangeArrowheads="1"/>
          </p:cNvSpPr>
          <p:nvPr/>
        </p:nvSpPr>
        <p:spPr bwMode="auto">
          <a:xfrm>
            <a:off x="4146382" y="5196288"/>
            <a:ext cx="226455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b="1" dirty="0">
                <a:solidFill>
                  <a:srgbClr val="FFFFFF"/>
                </a:solidFill>
              </a:rPr>
              <a:t>Months from Randomization</a:t>
            </a:r>
          </a:p>
        </p:txBody>
      </p:sp>
      <p:sp>
        <p:nvSpPr>
          <p:cNvPr id="111707" name="TextBox 168"/>
          <p:cNvSpPr txBox="1">
            <a:spLocks noChangeArrowheads="1"/>
          </p:cNvSpPr>
          <p:nvPr/>
        </p:nvSpPr>
        <p:spPr bwMode="auto">
          <a:xfrm>
            <a:off x="3073671" y="1387896"/>
            <a:ext cx="438729"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200">
                <a:solidFill>
                  <a:srgbClr val="FFFFFF"/>
                </a:solidFill>
              </a:rPr>
              <a:t>100</a:t>
            </a:r>
          </a:p>
        </p:txBody>
      </p:sp>
      <p:sp>
        <p:nvSpPr>
          <p:cNvPr id="111708" name="TextBox 169"/>
          <p:cNvSpPr txBox="1">
            <a:spLocks noChangeArrowheads="1"/>
          </p:cNvSpPr>
          <p:nvPr/>
        </p:nvSpPr>
        <p:spPr bwMode="auto">
          <a:xfrm>
            <a:off x="3158576" y="2059064"/>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200">
                <a:solidFill>
                  <a:srgbClr val="FFFFFF"/>
                </a:solidFill>
              </a:rPr>
              <a:t>80</a:t>
            </a:r>
          </a:p>
        </p:txBody>
      </p:sp>
      <p:sp>
        <p:nvSpPr>
          <p:cNvPr id="111709" name="TextBox 170"/>
          <p:cNvSpPr txBox="1">
            <a:spLocks noChangeArrowheads="1"/>
          </p:cNvSpPr>
          <p:nvPr/>
        </p:nvSpPr>
        <p:spPr bwMode="auto">
          <a:xfrm>
            <a:off x="3158576" y="2705518"/>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200">
                <a:solidFill>
                  <a:srgbClr val="FFFFFF"/>
                </a:solidFill>
              </a:rPr>
              <a:t>60</a:t>
            </a:r>
          </a:p>
        </p:txBody>
      </p:sp>
      <p:sp>
        <p:nvSpPr>
          <p:cNvPr id="111710" name="TextBox 171"/>
          <p:cNvSpPr txBox="1">
            <a:spLocks noChangeArrowheads="1"/>
          </p:cNvSpPr>
          <p:nvPr/>
        </p:nvSpPr>
        <p:spPr bwMode="auto">
          <a:xfrm>
            <a:off x="3158576" y="3344912"/>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200">
                <a:solidFill>
                  <a:srgbClr val="FFFFFF"/>
                </a:solidFill>
              </a:rPr>
              <a:t>40</a:t>
            </a:r>
          </a:p>
        </p:txBody>
      </p:sp>
      <p:sp>
        <p:nvSpPr>
          <p:cNvPr id="111711" name="TextBox 172"/>
          <p:cNvSpPr txBox="1">
            <a:spLocks noChangeArrowheads="1"/>
          </p:cNvSpPr>
          <p:nvPr/>
        </p:nvSpPr>
        <p:spPr bwMode="auto">
          <a:xfrm>
            <a:off x="3158576" y="3998948"/>
            <a:ext cx="353770"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200">
                <a:solidFill>
                  <a:srgbClr val="FFFFFF"/>
                </a:solidFill>
              </a:rPr>
              <a:t>20</a:t>
            </a:r>
          </a:p>
        </p:txBody>
      </p:sp>
      <p:sp>
        <p:nvSpPr>
          <p:cNvPr id="111712" name="TextBox 173"/>
          <p:cNvSpPr txBox="1">
            <a:spLocks noChangeArrowheads="1"/>
          </p:cNvSpPr>
          <p:nvPr/>
        </p:nvSpPr>
        <p:spPr bwMode="auto">
          <a:xfrm>
            <a:off x="3243554" y="4629570"/>
            <a:ext cx="268811"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200">
                <a:solidFill>
                  <a:srgbClr val="FFFFFF"/>
                </a:solidFill>
              </a:rPr>
              <a:t>0</a:t>
            </a:r>
          </a:p>
        </p:txBody>
      </p:sp>
      <p:sp>
        <p:nvSpPr>
          <p:cNvPr id="111713" name="TextBox 174"/>
          <p:cNvSpPr txBox="1">
            <a:spLocks noChangeArrowheads="1"/>
          </p:cNvSpPr>
          <p:nvPr/>
        </p:nvSpPr>
        <p:spPr bwMode="auto">
          <a:xfrm rot="16200000">
            <a:off x="2622075" y="3094885"/>
            <a:ext cx="1063901"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37" tIns="45521" rIns="91037" bIns="455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b="1">
                <a:solidFill>
                  <a:srgbClr val="FFFFFF"/>
                </a:solidFill>
              </a:rPr>
              <a:t>Survival (%)</a:t>
            </a:r>
          </a:p>
        </p:txBody>
      </p:sp>
      <p:cxnSp>
        <p:nvCxnSpPr>
          <p:cNvPr id="176" name="Straight Connector 175"/>
          <p:cNvCxnSpPr/>
          <p:nvPr/>
        </p:nvCxnSpPr>
        <p:spPr>
          <a:xfrm>
            <a:off x="3582635" y="3209925"/>
            <a:ext cx="901303"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924800" y="1442427"/>
            <a:ext cx="1107996" cy="646331"/>
          </a:xfrm>
          <a:prstGeom prst="rect">
            <a:avLst/>
          </a:prstGeom>
          <a:noFill/>
        </p:spPr>
        <p:txBody>
          <a:bodyPr wrap="none" rtlCol="0">
            <a:spAutoFit/>
          </a:bodyPr>
          <a:lstStyle/>
          <a:p>
            <a:pPr fontAlgn="base">
              <a:spcBef>
                <a:spcPct val="0"/>
              </a:spcBef>
              <a:spcAft>
                <a:spcPct val="0"/>
              </a:spcAft>
            </a:pPr>
            <a:r>
              <a:rPr lang="en-US" dirty="0">
                <a:solidFill>
                  <a:srgbClr val="FFFF00"/>
                </a:solidFill>
                <a:ea typeface="ＭＳ Ｐゴシック" charset="0"/>
                <a:cs typeface="ＭＳ Ｐゴシック" charset="0"/>
              </a:rPr>
              <a:t>	</a:t>
            </a:r>
          </a:p>
          <a:p>
            <a:pPr fontAlgn="base">
              <a:spcBef>
                <a:spcPct val="0"/>
              </a:spcBef>
              <a:spcAft>
                <a:spcPct val="0"/>
              </a:spcAft>
            </a:pPr>
            <a:endParaRPr lang="en-US" dirty="0">
              <a:solidFill>
                <a:srgbClr val="FFFF00"/>
              </a:solidFill>
              <a:ea typeface="ＭＳ Ｐゴシック" charset="0"/>
              <a:cs typeface="ＭＳ Ｐゴシック" charset="0"/>
            </a:endParaRPr>
          </a:p>
        </p:txBody>
      </p:sp>
    </p:spTree>
    <p:extLst>
      <p:ext uri="{BB962C8B-B14F-4D97-AF65-F5344CB8AC3E}">
        <p14:creationId xmlns:p14="http://schemas.microsoft.com/office/powerpoint/2010/main" val="34502601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6" name="Picture 2" descr="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81000"/>
            <a:ext cx="8610600" cy="5094605"/>
          </a:xfrm>
          <a:prstGeom prst="rect">
            <a:avLst/>
          </a:prstGeom>
          <a:noFill/>
          <a:extLst>
            <a:ext uri="{909E8E84-426E-40DD-AFC4-6F175D3DCCD1}">
              <a14:hiddenFill xmlns:a14="http://schemas.microsoft.com/office/drawing/2010/main">
                <a:solidFill>
                  <a:srgbClr val="FFFFFF"/>
                </a:solidFill>
              </a14:hiddenFill>
            </a:ext>
          </a:extLst>
        </p:spPr>
      </p:pic>
      <p:sp>
        <p:nvSpPr>
          <p:cNvPr id="159747" name="Text Box 3"/>
          <p:cNvSpPr txBox="1">
            <a:spLocks noChangeArrowheads="1"/>
          </p:cNvSpPr>
          <p:nvPr/>
        </p:nvSpPr>
        <p:spPr bwMode="auto">
          <a:xfrm>
            <a:off x="762000" y="6135922"/>
            <a:ext cx="10896599" cy="73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018" tIns="45511" rIns="91018" bIns="45511">
            <a:spAutoFit/>
          </a:bodyPr>
          <a:lstStyle/>
          <a:p>
            <a:pPr defTabSz="910333" fontAlgn="base">
              <a:spcBef>
                <a:spcPct val="0"/>
              </a:spcBef>
              <a:spcAft>
                <a:spcPct val="0"/>
              </a:spcAft>
            </a:pPr>
            <a:r>
              <a:rPr lang="en-US" sz="1400" dirty="0">
                <a:solidFill>
                  <a:srgbClr val="FFFFFF"/>
                </a:solidFill>
                <a:latin typeface="Calibri" panose="020F0502020204030204" pitchFamily="34" charset="0"/>
                <a:cs typeface="Calibri" panose="020F0502020204030204" pitchFamily="34" charset="0"/>
              </a:rPr>
              <a:t>A schematic diagram of the FLT3 receptor tyrosine kinase showing the location  of the internal tandem duplication of genes within the </a:t>
            </a:r>
            <a:r>
              <a:rPr lang="en-US" sz="1400" dirty="0" err="1">
                <a:solidFill>
                  <a:srgbClr val="FFFFFF"/>
                </a:solidFill>
                <a:latin typeface="Calibri" panose="020F0502020204030204" pitchFamily="34" charset="0"/>
                <a:cs typeface="Calibri" panose="020F0502020204030204" pitchFamily="34" charset="0"/>
              </a:rPr>
              <a:t>juxtamembrane</a:t>
            </a:r>
            <a:r>
              <a:rPr lang="en-US" sz="1400" dirty="0">
                <a:solidFill>
                  <a:srgbClr val="FFFFFF"/>
                </a:solidFill>
                <a:latin typeface="Calibri" panose="020F0502020204030204" pitchFamily="34" charset="0"/>
                <a:cs typeface="Calibri" panose="020F0502020204030204" pitchFamily="34" charset="0"/>
              </a:rPr>
              <a:t> domain and point mutations and gene insertions in the second kinase domain. Illustration by Kenneth Probst. From Litzow, MR.  Blood 106:3331, 2005. </a:t>
            </a:r>
          </a:p>
        </p:txBody>
      </p:sp>
      <p:sp>
        <p:nvSpPr>
          <p:cNvPr id="159748" name="Text Box 4"/>
          <p:cNvSpPr txBox="1">
            <a:spLocks noChangeArrowheads="1"/>
          </p:cNvSpPr>
          <p:nvPr/>
        </p:nvSpPr>
        <p:spPr bwMode="auto">
          <a:xfrm>
            <a:off x="7299337" y="503272"/>
            <a:ext cx="943637" cy="46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18" tIns="45511" rIns="91018" bIns="45511">
            <a:spAutoFit/>
          </a:bodyPr>
          <a:lstStyle/>
          <a:p>
            <a:pPr defTabSz="910333" fontAlgn="base">
              <a:spcBef>
                <a:spcPct val="0"/>
              </a:spcBef>
              <a:spcAft>
                <a:spcPct val="0"/>
              </a:spcAft>
            </a:pPr>
            <a:r>
              <a:rPr lang="en-US" sz="2400" b="1" i="1">
                <a:solidFill>
                  <a:srgbClr val="0000FF"/>
                </a:solidFill>
              </a:rPr>
              <a:t>FLT3</a:t>
            </a:r>
          </a:p>
        </p:txBody>
      </p:sp>
      <p:sp>
        <p:nvSpPr>
          <p:cNvPr id="159749" name="Rectangle 5"/>
          <p:cNvSpPr>
            <a:spLocks noChangeArrowheads="1"/>
          </p:cNvSpPr>
          <p:nvPr/>
        </p:nvSpPr>
        <p:spPr bwMode="auto">
          <a:xfrm>
            <a:off x="1477818" y="2894877"/>
            <a:ext cx="2057400" cy="914400"/>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18" tIns="45511" rIns="91018" bIns="45511" anchor="ctr"/>
          <a:lstStyle/>
          <a:p>
            <a:pPr defTabSz="910333" fontAlgn="base">
              <a:spcBef>
                <a:spcPct val="0"/>
              </a:spcBef>
              <a:spcAft>
                <a:spcPct val="0"/>
              </a:spcAft>
            </a:pPr>
            <a:endParaRPr lang="en-US">
              <a:solidFill>
                <a:srgbClr val="FFFFFF"/>
              </a:solidFill>
              <a:latin typeface="Arial" pitchFamily="34" charset="0"/>
            </a:endParaRPr>
          </a:p>
        </p:txBody>
      </p:sp>
      <p:sp>
        <p:nvSpPr>
          <p:cNvPr id="159750" name="Rectangle 6"/>
          <p:cNvSpPr>
            <a:spLocks noChangeArrowheads="1"/>
          </p:cNvSpPr>
          <p:nvPr/>
        </p:nvSpPr>
        <p:spPr bwMode="auto">
          <a:xfrm>
            <a:off x="1463963" y="3908469"/>
            <a:ext cx="2667000" cy="1600200"/>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018" tIns="45511" rIns="91018" bIns="45511" anchor="ctr"/>
          <a:lstStyle/>
          <a:p>
            <a:pPr defTabSz="910333" fontAlgn="base">
              <a:spcBef>
                <a:spcPct val="0"/>
              </a:spcBef>
              <a:spcAft>
                <a:spcPct val="0"/>
              </a:spcAft>
            </a:pPr>
            <a:endParaRPr lang="en-US">
              <a:solidFill>
                <a:srgbClr val="FFFFFF"/>
              </a:solidFill>
              <a:latin typeface="Arial"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75" r="11328" b="43479"/>
          <a:stretch/>
        </p:blipFill>
        <p:spPr bwMode="auto">
          <a:xfrm>
            <a:off x="1193956" y="2407553"/>
            <a:ext cx="4369319" cy="3730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2524" y="585310"/>
            <a:ext cx="11506200" cy="678311"/>
          </a:xfrm>
        </p:spPr>
        <p:txBody>
          <a:bodyPr/>
          <a:lstStyle/>
          <a:p>
            <a:pPr algn="ctr"/>
            <a:r>
              <a:rPr lang="en-US" sz="4000" dirty="0">
                <a:solidFill>
                  <a:srgbClr val="C00000"/>
                </a:solidFill>
                <a:latin typeface="+mn-lt"/>
              </a:rPr>
              <a:t>FLT3 Mutation ~30% AML </a:t>
            </a:r>
            <a:br>
              <a:rPr lang="en-US" sz="4000" b="0" dirty="0">
                <a:latin typeface="+mn-lt"/>
              </a:rPr>
            </a:br>
            <a:r>
              <a:rPr lang="en-US" sz="3200" b="0" dirty="0">
                <a:latin typeface="+mn-lt"/>
              </a:rPr>
              <a:t>RATIFY Study </a:t>
            </a:r>
            <a:r>
              <a:rPr lang="en-US" sz="3200" dirty="0">
                <a:latin typeface="+mn-lt"/>
              </a:rPr>
              <a:t>- </a:t>
            </a:r>
            <a:r>
              <a:rPr lang="en-US" sz="3200" b="0" dirty="0">
                <a:latin typeface="+mn-lt"/>
              </a:rPr>
              <a:t>Overall Survival</a:t>
            </a:r>
            <a:endParaRPr lang="en-US" sz="3200" b="0" baseline="30000" dirty="0">
              <a:latin typeface="+mn-lt"/>
            </a:endParaRPr>
          </a:p>
        </p:txBody>
      </p:sp>
      <p:sp>
        <p:nvSpPr>
          <p:cNvPr id="8" name="TextBox 7"/>
          <p:cNvSpPr txBox="1"/>
          <p:nvPr/>
        </p:nvSpPr>
        <p:spPr>
          <a:xfrm>
            <a:off x="3102367" y="1555609"/>
            <a:ext cx="1859803" cy="461665"/>
          </a:xfrm>
          <a:prstGeom prst="rect">
            <a:avLst/>
          </a:prstGeom>
          <a:noFill/>
        </p:spPr>
        <p:txBody>
          <a:bodyPr wrap="none" lIns="91440" tIns="45720" rIns="91440" bIns="45720" rtlCol="0" anchor="ctr">
            <a:spAutoFit/>
          </a:bodyPr>
          <a:lstStyle/>
          <a:p>
            <a:pPr algn="ctr"/>
            <a:r>
              <a:rPr lang="en-US" sz="2400" b="1" dirty="0">
                <a:solidFill>
                  <a:srgbClr val="C00000"/>
                </a:solidFill>
              </a:rPr>
              <a:t>All Patients</a:t>
            </a:r>
            <a:endParaRPr lang="en-US" sz="2400" b="1" baseline="30000" dirty="0">
              <a:solidFill>
                <a:srgbClr val="C00000"/>
              </a:solidFill>
            </a:endParaRPr>
          </a:p>
        </p:txBody>
      </p:sp>
      <p:sp>
        <p:nvSpPr>
          <p:cNvPr id="20" name="TextBox 19"/>
          <p:cNvSpPr txBox="1"/>
          <p:nvPr/>
        </p:nvSpPr>
        <p:spPr>
          <a:xfrm>
            <a:off x="6324600" y="1564644"/>
            <a:ext cx="3495508" cy="461665"/>
          </a:xfrm>
          <a:prstGeom prst="rect">
            <a:avLst/>
          </a:prstGeom>
          <a:noFill/>
        </p:spPr>
        <p:txBody>
          <a:bodyPr wrap="none" lIns="91440" tIns="45720" rIns="91440" bIns="45720" rtlCol="0" anchor="ctr">
            <a:spAutoFit/>
          </a:bodyPr>
          <a:lstStyle/>
          <a:p>
            <a:pPr algn="ctr"/>
            <a:r>
              <a:rPr lang="en-US" sz="2400" b="1" dirty="0">
                <a:solidFill>
                  <a:srgbClr val="C00000"/>
                </a:solidFill>
              </a:rPr>
              <a:t>Transplanted Patients</a:t>
            </a:r>
            <a:endParaRPr lang="en-US" sz="2400" b="1" baseline="30000" dirty="0">
              <a:solidFill>
                <a:srgbClr val="C00000"/>
              </a:solidFill>
            </a:endParaRPr>
          </a:p>
        </p:txBody>
      </p:sp>
      <p:grpSp>
        <p:nvGrpSpPr>
          <p:cNvPr id="5" name="Group 4"/>
          <p:cNvGrpSpPr/>
          <p:nvPr/>
        </p:nvGrpSpPr>
        <p:grpSpPr>
          <a:xfrm>
            <a:off x="2103065" y="2087285"/>
            <a:ext cx="3196811" cy="431961"/>
            <a:chOff x="268449" y="1584148"/>
            <a:chExt cx="3196811" cy="323969"/>
          </a:xfrm>
        </p:grpSpPr>
        <p:sp>
          <p:nvSpPr>
            <p:cNvPr id="23" name="TextBox 22">
              <a:extLst>
                <a:ext uri="{FF2B5EF4-FFF2-40B4-BE49-F238E27FC236}">
                  <a16:creationId xmlns:a16="http://schemas.microsoft.com/office/drawing/2014/main" id="{9611634B-4AD8-F643-B961-A14496130AB7}"/>
                </a:ext>
              </a:extLst>
            </p:cNvPr>
            <p:cNvSpPr txBox="1"/>
            <p:nvPr/>
          </p:nvSpPr>
          <p:spPr>
            <a:xfrm>
              <a:off x="2933063" y="1588924"/>
              <a:ext cx="532197" cy="143933"/>
            </a:xfrm>
            <a:prstGeom prst="rect">
              <a:avLst/>
            </a:prstGeom>
            <a:noFill/>
          </p:spPr>
          <p:txBody>
            <a:bodyPr wrap="none" lIns="0" tIns="0" rIns="0" bIns="0" rtlCol="0" anchor="ctr">
              <a:spAutoFit/>
            </a:bodyPr>
            <a:lstStyle/>
            <a:p>
              <a:pPr defTabSz="457189">
                <a:lnSpc>
                  <a:spcPct val="85000"/>
                </a:lnSpc>
              </a:pPr>
              <a:r>
                <a:rPr lang="de-CH" sz="1467" dirty="0">
                  <a:solidFill>
                    <a:srgbClr val="000000"/>
                  </a:solidFill>
                </a:rPr>
                <a:t>51.4%</a:t>
              </a:r>
              <a:endParaRPr lang="en-US" sz="1467" dirty="0">
                <a:solidFill>
                  <a:srgbClr val="000000"/>
                </a:solidFill>
              </a:endParaRPr>
            </a:p>
          </p:txBody>
        </p:sp>
        <p:sp>
          <p:nvSpPr>
            <p:cNvPr id="24" name="TextBox 23">
              <a:extLst>
                <a:ext uri="{FF2B5EF4-FFF2-40B4-BE49-F238E27FC236}">
                  <a16:creationId xmlns:a16="http://schemas.microsoft.com/office/drawing/2014/main" id="{CE619BC4-024D-2B41-807C-B662FCBAC713}"/>
                </a:ext>
              </a:extLst>
            </p:cNvPr>
            <p:cNvSpPr txBox="1"/>
            <p:nvPr/>
          </p:nvSpPr>
          <p:spPr>
            <a:xfrm>
              <a:off x="2933063" y="1764183"/>
              <a:ext cx="532197" cy="143933"/>
            </a:xfrm>
            <a:prstGeom prst="rect">
              <a:avLst/>
            </a:prstGeom>
            <a:noFill/>
          </p:spPr>
          <p:txBody>
            <a:bodyPr wrap="none" lIns="0" tIns="0" rIns="0" bIns="0" rtlCol="0" anchor="ctr">
              <a:spAutoFit/>
            </a:bodyPr>
            <a:lstStyle/>
            <a:p>
              <a:pPr defTabSz="457189">
                <a:lnSpc>
                  <a:spcPct val="85000"/>
                </a:lnSpc>
              </a:pPr>
              <a:r>
                <a:rPr lang="de-CH" sz="1467" dirty="0">
                  <a:solidFill>
                    <a:srgbClr val="000000"/>
                  </a:solidFill>
                </a:rPr>
                <a:t>44.3%</a:t>
              </a:r>
              <a:endParaRPr lang="en-US" sz="1467" dirty="0">
                <a:solidFill>
                  <a:srgbClr val="000000"/>
                </a:solidFill>
              </a:endParaRPr>
            </a:p>
          </p:txBody>
        </p:sp>
        <p:sp>
          <p:nvSpPr>
            <p:cNvPr id="33" name="TextBox 32">
              <a:extLst>
                <a:ext uri="{FF2B5EF4-FFF2-40B4-BE49-F238E27FC236}">
                  <a16:creationId xmlns:a16="http://schemas.microsoft.com/office/drawing/2014/main" id="{FAC5AD43-2F2C-E24B-BC24-CF8758C1A787}"/>
                </a:ext>
              </a:extLst>
            </p:cNvPr>
            <p:cNvSpPr txBox="1"/>
            <p:nvPr/>
          </p:nvSpPr>
          <p:spPr>
            <a:xfrm>
              <a:off x="268449" y="1584148"/>
              <a:ext cx="1602109" cy="143933"/>
            </a:xfrm>
            <a:prstGeom prst="rect">
              <a:avLst/>
            </a:prstGeom>
            <a:noFill/>
          </p:spPr>
          <p:txBody>
            <a:bodyPr wrap="square" lIns="0" tIns="0" rIns="0" bIns="0" rtlCol="0" anchor="ctr">
              <a:spAutoFit/>
            </a:bodyPr>
            <a:lstStyle/>
            <a:p>
              <a:pPr algn="ctr" defTabSz="457189">
                <a:lnSpc>
                  <a:spcPct val="85000"/>
                </a:lnSpc>
              </a:pPr>
              <a:r>
                <a:rPr lang="de-CH" sz="1467" b="1" dirty="0">
                  <a:solidFill>
                    <a:srgbClr val="000000"/>
                  </a:solidFill>
                </a:rPr>
                <a:t>4-Year Survival:</a:t>
              </a:r>
              <a:endParaRPr lang="en-US" sz="1467" b="1" dirty="0">
                <a:solidFill>
                  <a:srgbClr val="000000"/>
                </a:solidFill>
              </a:endParaRPr>
            </a:p>
          </p:txBody>
        </p:sp>
        <p:sp>
          <p:nvSpPr>
            <p:cNvPr id="37" name="TextBox 36">
              <a:extLst>
                <a:ext uri="{FF2B5EF4-FFF2-40B4-BE49-F238E27FC236}">
                  <a16:creationId xmlns:a16="http://schemas.microsoft.com/office/drawing/2014/main" id="{47D1F9D4-3C13-C44D-9004-9440E4609D15}"/>
                </a:ext>
              </a:extLst>
            </p:cNvPr>
            <p:cNvSpPr txBox="1"/>
            <p:nvPr/>
          </p:nvSpPr>
          <p:spPr>
            <a:xfrm>
              <a:off x="1836978" y="1588924"/>
              <a:ext cx="1069203" cy="143933"/>
            </a:xfrm>
            <a:prstGeom prst="rect">
              <a:avLst/>
            </a:prstGeom>
            <a:noFill/>
          </p:spPr>
          <p:txBody>
            <a:bodyPr wrap="none" lIns="0" tIns="0" rIns="0" bIns="0" rtlCol="0" anchor="ctr">
              <a:spAutoFit/>
            </a:bodyPr>
            <a:lstStyle/>
            <a:p>
              <a:pPr defTabSz="457189">
                <a:lnSpc>
                  <a:spcPct val="85000"/>
                </a:lnSpc>
              </a:pPr>
              <a:r>
                <a:rPr lang="de-CH" sz="1467" b="1" dirty="0">
                  <a:solidFill>
                    <a:srgbClr val="000000"/>
                  </a:solidFill>
                </a:rPr>
                <a:t>Midostaurin</a:t>
              </a:r>
              <a:endParaRPr lang="en-US" sz="1467" b="1" dirty="0">
                <a:solidFill>
                  <a:srgbClr val="000000"/>
                </a:solidFill>
              </a:endParaRPr>
            </a:p>
          </p:txBody>
        </p:sp>
        <p:sp>
          <p:nvSpPr>
            <p:cNvPr id="38" name="TextBox 37">
              <a:extLst>
                <a:ext uri="{FF2B5EF4-FFF2-40B4-BE49-F238E27FC236}">
                  <a16:creationId xmlns:a16="http://schemas.microsoft.com/office/drawing/2014/main" id="{D0DE7C39-61D1-1741-B528-7CD94A0D3184}"/>
                </a:ext>
              </a:extLst>
            </p:cNvPr>
            <p:cNvSpPr txBox="1"/>
            <p:nvPr/>
          </p:nvSpPr>
          <p:spPr>
            <a:xfrm>
              <a:off x="1836978" y="1764184"/>
              <a:ext cx="721351" cy="143933"/>
            </a:xfrm>
            <a:prstGeom prst="rect">
              <a:avLst/>
            </a:prstGeom>
            <a:noFill/>
          </p:spPr>
          <p:txBody>
            <a:bodyPr wrap="none" lIns="0" tIns="0" rIns="0" bIns="0" rtlCol="0" anchor="ctr">
              <a:spAutoFit/>
            </a:bodyPr>
            <a:lstStyle/>
            <a:p>
              <a:pPr defTabSz="457189">
                <a:lnSpc>
                  <a:spcPct val="85000"/>
                </a:lnSpc>
              </a:pPr>
              <a:r>
                <a:rPr lang="de-CH" sz="1467" b="1" dirty="0">
                  <a:solidFill>
                    <a:srgbClr val="000000"/>
                  </a:solidFill>
                </a:rPr>
                <a:t>Placebo</a:t>
              </a:r>
              <a:endParaRPr lang="en-US" sz="1467" b="1" dirty="0">
                <a:solidFill>
                  <a:srgbClr val="000000"/>
                </a:solidFill>
              </a:endParaRPr>
            </a:p>
          </p:txBody>
        </p:sp>
      </p:grpSp>
      <p:pic>
        <p:nvPicPr>
          <p:cNvPr id="3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2407553"/>
            <a:ext cx="4835513" cy="3450509"/>
          </a:xfrm>
          <a:prstGeom prst="rect">
            <a:avLst/>
          </a:prstGeom>
        </p:spPr>
      </p:pic>
      <p:sp>
        <p:nvSpPr>
          <p:cNvPr id="4" name="Rectangle 3">
            <a:extLst>
              <a:ext uri="{FF2B5EF4-FFF2-40B4-BE49-F238E27FC236}">
                <a16:creationId xmlns:a16="http://schemas.microsoft.com/office/drawing/2014/main" id="{37FABBCA-EB56-4480-A53E-6EB932852263}"/>
              </a:ext>
            </a:extLst>
          </p:cNvPr>
          <p:cNvSpPr/>
          <p:nvPr/>
        </p:nvSpPr>
        <p:spPr>
          <a:xfrm>
            <a:off x="1600200" y="5410200"/>
            <a:ext cx="3810000" cy="6096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224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920" y="284309"/>
            <a:ext cx="11948160" cy="990600"/>
          </a:xfrm>
        </p:spPr>
        <p:txBody>
          <a:bodyPr/>
          <a:lstStyle/>
          <a:p>
            <a:pPr algn="ctr"/>
            <a:r>
              <a:rPr lang="en-US" sz="3600" noProof="0" dirty="0" err="1">
                <a:solidFill>
                  <a:srgbClr val="C00000"/>
                </a:solidFill>
                <a:latin typeface="+mn-lt"/>
              </a:rPr>
              <a:t>Gilteritinib</a:t>
            </a:r>
            <a:r>
              <a:rPr lang="en-US" sz="3600" noProof="0" dirty="0">
                <a:solidFill>
                  <a:srgbClr val="C00000"/>
                </a:solidFill>
                <a:latin typeface="+mn-lt"/>
              </a:rPr>
              <a:t> (</a:t>
            </a:r>
            <a:r>
              <a:rPr lang="en-US" sz="3600" noProof="0" dirty="0" err="1">
                <a:solidFill>
                  <a:srgbClr val="C00000"/>
                </a:solidFill>
                <a:latin typeface="+mn-lt"/>
              </a:rPr>
              <a:t>Xospata</a:t>
            </a:r>
            <a:r>
              <a:rPr lang="en-US" sz="3600" noProof="0" dirty="0">
                <a:solidFill>
                  <a:srgbClr val="C00000"/>
                </a:solidFill>
                <a:latin typeface="+mn-lt"/>
                <a:cs typeface="Calibri Light" panose="020F0302020204030204" pitchFamily="34" charset="0"/>
              </a:rPr>
              <a:t>®) for AML </a:t>
            </a:r>
            <a:br>
              <a:rPr lang="en-US" sz="3600" noProof="0" dirty="0">
                <a:solidFill>
                  <a:srgbClr val="C00000"/>
                </a:solidFill>
                <a:latin typeface="+mn-lt"/>
                <a:cs typeface="Calibri Light" panose="020F0302020204030204" pitchFamily="34" charset="0"/>
              </a:rPr>
            </a:br>
            <a:r>
              <a:rPr lang="en-US" sz="3600" noProof="0" dirty="0">
                <a:solidFill>
                  <a:srgbClr val="C00000"/>
                </a:solidFill>
                <a:latin typeface="+mn-lt"/>
                <a:cs typeface="Calibri Light" panose="020F0302020204030204" pitchFamily="34" charset="0"/>
              </a:rPr>
              <a:t>with FLT3 mutation</a:t>
            </a:r>
            <a:endParaRPr lang="en-US" sz="3600" baseline="30000" noProof="0" dirty="0">
              <a:solidFill>
                <a:srgbClr val="C00000"/>
              </a:solidFill>
              <a:latin typeface="+mn-lt"/>
            </a:endParaRPr>
          </a:p>
        </p:txBody>
      </p:sp>
      <p:sp>
        <p:nvSpPr>
          <p:cNvPr id="3" name="TextBox 2">
            <a:extLst>
              <a:ext uri="{FF2B5EF4-FFF2-40B4-BE49-F238E27FC236}">
                <a16:creationId xmlns:a16="http://schemas.microsoft.com/office/drawing/2014/main" id="{61485197-0836-4E3E-85F7-E51F9A494582}"/>
              </a:ext>
            </a:extLst>
          </p:cNvPr>
          <p:cNvSpPr txBox="1"/>
          <p:nvPr/>
        </p:nvSpPr>
        <p:spPr>
          <a:xfrm>
            <a:off x="609600" y="1828800"/>
            <a:ext cx="10972800" cy="3016210"/>
          </a:xfrm>
          <a:prstGeom prst="rect">
            <a:avLst/>
          </a:prstGeom>
          <a:noFill/>
        </p:spPr>
        <p:txBody>
          <a:bodyPr wrap="square" rtlCol="0">
            <a:spAutoFit/>
          </a:bodyPr>
          <a:lstStyle/>
          <a:p>
            <a:pPr>
              <a:spcBef>
                <a:spcPts val="1200"/>
              </a:spcBef>
            </a:pPr>
            <a:r>
              <a:rPr lang="en-US" sz="3200" b="1" dirty="0" err="1">
                <a:solidFill>
                  <a:schemeClr val="tx2"/>
                </a:solidFill>
                <a:latin typeface="Calibri" panose="020F0502020204030204" pitchFamily="34" charset="0"/>
                <a:cs typeface="Calibri" panose="020F0502020204030204" pitchFamily="34" charset="0"/>
              </a:rPr>
              <a:t>Gilteritinib</a:t>
            </a:r>
            <a:r>
              <a:rPr lang="en-US" sz="3200" b="1" dirty="0">
                <a:solidFill>
                  <a:schemeClr val="tx2"/>
                </a:solidFill>
                <a:latin typeface="Calibri" panose="020F0502020204030204" pitchFamily="34" charset="0"/>
                <a:cs typeface="Calibri" panose="020F0502020204030204" pitchFamily="34" charset="0"/>
              </a:rPr>
              <a:t> (</a:t>
            </a:r>
            <a:r>
              <a:rPr lang="en-US" sz="3200" b="1" dirty="0" err="1">
                <a:solidFill>
                  <a:schemeClr val="tx2"/>
                </a:solidFill>
                <a:latin typeface="Calibri" panose="020F0502020204030204" pitchFamily="34" charset="0"/>
                <a:cs typeface="Calibri" panose="020F0502020204030204" pitchFamily="34" charset="0"/>
              </a:rPr>
              <a:t>Xospata</a:t>
            </a:r>
            <a:r>
              <a:rPr lang="en-US" sz="3200" b="1" dirty="0">
                <a:solidFill>
                  <a:schemeClr val="tx2"/>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compared to chemotherapy:</a:t>
            </a:r>
          </a:p>
          <a:p>
            <a:pPr marL="914400" lvl="1" indent="-457200">
              <a:spcBef>
                <a:spcPts val="1200"/>
              </a:spcBef>
              <a:buFont typeface="Arial" panose="020B0604020202020204" pitchFamily="34" charset="0"/>
              <a:buChar char="•"/>
            </a:pPr>
            <a:r>
              <a:rPr lang="en-US" sz="3200" dirty="0">
                <a:latin typeface="Calibri" panose="020F0502020204030204" pitchFamily="34" charset="0"/>
                <a:cs typeface="Calibri" panose="020F0502020204030204" pitchFamily="34" charset="0"/>
              </a:rPr>
              <a:t>Median</a:t>
            </a:r>
            <a:r>
              <a:rPr lang="en-US" sz="3200" b="1"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overall survival with </a:t>
            </a:r>
            <a:r>
              <a:rPr lang="en-US" sz="3200" dirty="0" err="1">
                <a:latin typeface="Calibri" panose="020F0502020204030204" pitchFamily="34" charset="0"/>
                <a:cs typeface="Calibri" panose="020F0502020204030204" pitchFamily="34" charset="0"/>
              </a:rPr>
              <a:t>gilteritinib</a:t>
            </a:r>
            <a:r>
              <a:rPr lang="en-US" sz="3200" dirty="0">
                <a:latin typeface="Calibri" panose="020F0502020204030204" pitchFamily="34" charset="0"/>
                <a:cs typeface="Calibri" panose="020F0502020204030204" pitchFamily="34" charset="0"/>
              </a:rPr>
              <a:t> was 9 months, versus 6 months with chemotherapy</a:t>
            </a:r>
          </a:p>
          <a:p>
            <a:pPr marL="914400" lvl="1" indent="-457200">
              <a:spcBef>
                <a:spcPts val="1200"/>
              </a:spcBef>
              <a:buFont typeface="Arial" panose="020B0604020202020204" pitchFamily="34" charset="0"/>
              <a:buChar char="•"/>
            </a:pPr>
            <a:r>
              <a:rPr lang="en-US" sz="3200" dirty="0">
                <a:latin typeface="Calibri" panose="020F0502020204030204" pitchFamily="34" charset="0"/>
                <a:cs typeface="Calibri" panose="020F0502020204030204" pitchFamily="34" charset="0"/>
              </a:rPr>
              <a:t>37% were alive at 1 year, versus 17% with chemotherapy</a:t>
            </a:r>
          </a:p>
          <a:p>
            <a:pPr marL="914400" lvl="1" indent="-457200">
              <a:spcBef>
                <a:spcPts val="1200"/>
              </a:spcBef>
              <a:buFont typeface="Arial" panose="020B0604020202020204" pitchFamily="34" charset="0"/>
              <a:buChar char="•"/>
            </a:pPr>
            <a:r>
              <a:rPr lang="en-US" sz="3200" dirty="0">
                <a:latin typeface="Calibri" panose="020F0502020204030204" pitchFamily="34" charset="0"/>
                <a:cs typeface="Calibri" panose="020F0502020204030204" pitchFamily="34" charset="0"/>
              </a:rPr>
              <a:t>19% were alive at 2 years, versus 14% with chemotherapy</a:t>
            </a:r>
          </a:p>
        </p:txBody>
      </p:sp>
      <p:sp>
        <p:nvSpPr>
          <p:cNvPr id="28" name="TextBox 27">
            <a:extLst>
              <a:ext uri="{FF2B5EF4-FFF2-40B4-BE49-F238E27FC236}">
                <a16:creationId xmlns:a16="http://schemas.microsoft.com/office/drawing/2014/main" id="{4A4317EF-A74E-423E-86AB-D54CEA658583}"/>
              </a:ext>
            </a:extLst>
          </p:cNvPr>
          <p:cNvSpPr txBox="1"/>
          <p:nvPr/>
        </p:nvSpPr>
        <p:spPr>
          <a:xfrm>
            <a:off x="445655" y="5583091"/>
            <a:ext cx="2895600" cy="369332"/>
          </a:xfrm>
          <a:prstGeom prst="rect">
            <a:avLst/>
          </a:prstGeom>
          <a:noFill/>
        </p:spPr>
        <p:txBody>
          <a:bodyPr wrap="square" rtlCol="0">
            <a:spAutoFit/>
          </a:bodyPr>
          <a:lstStyle/>
          <a:p>
            <a:r>
              <a:rPr lang="en-US" dirty="0"/>
              <a:t>ADMIRAL Trial Phase 3</a:t>
            </a:r>
          </a:p>
        </p:txBody>
      </p:sp>
      <p:sp>
        <p:nvSpPr>
          <p:cNvPr id="5" name="TextBox 4">
            <a:extLst>
              <a:ext uri="{FF2B5EF4-FFF2-40B4-BE49-F238E27FC236}">
                <a16:creationId xmlns:a16="http://schemas.microsoft.com/office/drawing/2014/main" id="{E8BEB8EE-10A3-4B68-95F2-37D31C587557}"/>
              </a:ext>
            </a:extLst>
          </p:cNvPr>
          <p:cNvSpPr txBox="1"/>
          <p:nvPr/>
        </p:nvSpPr>
        <p:spPr>
          <a:xfrm>
            <a:off x="914400" y="6250525"/>
            <a:ext cx="10668000" cy="369332"/>
          </a:xfrm>
          <a:prstGeom prst="rect">
            <a:avLst/>
          </a:prstGeom>
          <a:noFill/>
        </p:spPr>
        <p:txBody>
          <a:bodyPr wrap="square" rtlCol="0">
            <a:spAutoFit/>
          </a:bodyPr>
          <a:lstStyle/>
          <a:p>
            <a:r>
              <a:rPr lang="en-US" dirty="0">
                <a:solidFill>
                  <a:schemeClr val="bg1"/>
                </a:solidFill>
              </a:rPr>
              <a:t>*Median is the point at which half the cases occur before, and half after.  It is different than the average.</a:t>
            </a:r>
          </a:p>
        </p:txBody>
      </p:sp>
    </p:spTree>
    <p:extLst>
      <p:ext uri="{BB962C8B-B14F-4D97-AF65-F5344CB8AC3E}">
        <p14:creationId xmlns:p14="http://schemas.microsoft.com/office/powerpoint/2010/main" val="72239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76200"/>
            <a:ext cx="11948160" cy="990600"/>
          </a:xfrm>
        </p:spPr>
        <p:txBody>
          <a:bodyPr/>
          <a:lstStyle/>
          <a:p>
            <a:pPr algn="ctr"/>
            <a:r>
              <a:rPr lang="en-US" sz="4000" b="1" dirty="0" err="1">
                <a:solidFill>
                  <a:srgbClr val="C00000"/>
                </a:solidFill>
              </a:rPr>
              <a:t>Giltertinib</a:t>
            </a:r>
            <a:r>
              <a:rPr lang="en-US" sz="4000" b="1" dirty="0">
                <a:solidFill>
                  <a:srgbClr val="C00000"/>
                </a:solidFill>
              </a:rPr>
              <a:t> </a:t>
            </a:r>
            <a:r>
              <a:rPr lang="en-US" sz="4000" noProof="0" dirty="0">
                <a:solidFill>
                  <a:srgbClr val="C00000"/>
                </a:solidFill>
                <a:latin typeface="+mn-lt"/>
              </a:rPr>
              <a:t>(</a:t>
            </a:r>
            <a:r>
              <a:rPr lang="en-US" sz="4000" noProof="0" dirty="0" err="1">
                <a:solidFill>
                  <a:srgbClr val="C00000"/>
                </a:solidFill>
                <a:latin typeface="+mn-lt"/>
              </a:rPr>
              <a:t>Xospata</a:t>
            </a:r>
            <a:r>
              <a:rPr lang="en-US" sz="4000" b="0" noProof="0" dirty="0">
                <a:solidFill>
                  <a:srgbClr val="C00000"/>
                </a:solidFill>
                <a:latin typeface="Calibri Light" panose="020F0302020204030204" pitchFamily="34" charset="0"/>
                <a:cs typeface="Calibri Light" panose="020F0302020204030204" pitchFamily="34" charset="0"/>
              </a:rPr>
              <a:t>®</a:t>
            </a:r>
            <a:r>
              <a:rPr lang="en-US" sz="4000" noProof="0" dirty="0">
                <a:solidFill>
                  <a:srgbClr val="C00000"/>
                </a:solidFill>
                <a:latin typeface="+mn-lt"/>
                <a:cs typeface="Calibri Light" panose="020F0302020204030204" pitchFamily="34" charset="0"/>
              </a:rPr>
              <a:t>)</a:t>
            </a:r>
            <a:r>
              <a:rPr lang="en-US" sz="4000" b="1" dirty="0">
                <a:solidFill>
                  <a:srgbClr val="C00000"/>
                </a:solidFill>
              </a:rPr>
              <a:t> vs </a:t>
            </a:r>
            <a:r>
              <a:rPr lang="en-US" sz="4000" b="1" dirty="0" err="1">
                <a:solidFill>
                  <a:srgbClr val="C00000"/>
                </a:solidFill>
              </a:rPr>
              <a:t>Midostaurin</a:t>
            </a:r>
            <a:r>
              <a:rPr lang="en-US" sz="4000" b="1" dirty="0">
                <a:solidFill>
                  <a:srgbClr val="C00000"/>
                </a:solidFill>
              </a:rPr>
              <a:t> (</a:t>
            </a:r>
            <a:r>
              <a:rPr lang="en-US" sz="4000" b="1" dirty="0" err="1">
                <a:solidFill>
                  <a:srgbClr val="C00000"/>
                </a:solidFill>
              </a:rPr>
              <a:t>Rydapt</a:t>
            </a:r>
            <a:r>
              <a:rPr lang="en-US" sz="4000" b="1" dirty="0">
                <a:solidFill>
                  <a:srgbClr val="C00000"/>
                </a:solidFill>
                <a:latin typeface="Calibri Light" panose="020F0302020204030204" pitchFamily="34" charset="0"/>
                <a:cs typeface="Calibri Light" panose="020F0302020204030204" pitchFamily="34" charset="0"/>
              </a:rPr>
              <a:t>®)</a:t>
            </a:r>
            <a:endParaRPr lang="en-US" sz="4000" dirty="0">
              <a:solidFill>
                <a:srgbClr val="C00000"/>
              </a:solidFill>
            </a:endParaRPr>
          </a:p>
        </p:txBody>
      </p:sp>
      <p:sp>
        <p:nvSpPr>
          <p:cNvPr id="3" name="TextBox 2"/>
          <p:cNvSpPr txBox="1"/>
          <p:nvPr/>
        </p:nvSpPr>
        <p:spPr>
          <a:xfrm>
            <a:off x="609600" y="6280727"/>
            <a:ext cx="10972800"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Perl A, et al.  NEJM 381:1728, 2019</a:t>
            </a:r>
          </a:p>
        </p:txBody>
      </p:sp>
      <p:sp>
        <p:nvSpPr>
          <p:cNvPr id="5" name="TextBox 4">
            <a:extLst>
              <a:ext uri="{FF2B5EF4-FFF2-40B4-BE49-F238E27FC236}">
                <a16:creationId xmlns:a16="http://schemas.microsoft.com/office/drawing/2014/main" id="{E3B46334-1DA3-40AC-8AAB-922CF3F766B2}"/>
              </a:ext>
            </a:extLst>
          </p:cNvPr>
          <p:cNvSpPr txBox="1"/>
          <p:nvPr/>
        </p:nvSpPr>
        <p:spPr>
          <a:xfrm>
            <a:off x="838200" y="1844854"/>
            <a:ext cx="10439400" cy="2232021"/>
          </a:xfrm>
          <a:prstGeom prst="rect">
            <a:avLst/>
          </a:prstGeom>
          <a:noFill/>
        </p:spPr>
        <p:txBody>
          <a:bodyPr wrap="square" rtlCol="0">
            <a:spAutoFit/>
          </a:bodyPr>
          <a:lstStyle/>
          <a:p>
            <a:pPr>
              <a:lnSpc>
                <a:spcPct val="150000"/>
              </a:lnSpc>
            </a:pPr>
            <a:r>
              <a:rPr lang="en-US" sz="3200" dirty="0">
                <a:latin typeface="Calibri" panose="020F0502020204030204" pitchFamily="34" charset="0"/>
                <a:cs typeface="Calibri" panose="020F0502020204030204" pitchFamily="34" charset="0"/>
              </a:rPr>
              <a:t>An Ongoing Clinical Trial - PrE0905 - will study which drug, when combined with chemotherapy, is best to treat patients with FLT3-mutated AML</a:t>
            </a:r>
          </a:p>
        </p:txBody>
      </p:sp>
    </p:spTree>
    <p:extLst>
      <p:ext uri="{BB962C8B-B14F-4D97-AF65-F5344CB8AC3E}">
        <p14:creationId xmlns:p14="http://schemas.microsoft.com/office/powerpoint/2010/main" val="2854022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33" b="14479"/>
          <a:stretch/>
        </p:blipFill>
        <p:spPr>
          <a:xfrm>
            <a:off x="1623726" y="1576079"/>
            <a:ext cx="2022233" cy="4457494"/>
          </a:xfrm>
          <a:prstGeom prst="rect">
            <a:avLst/>
          </a:prstGeom>
        </p:spPr>
      </p:pic>
      <p:sp>
        <p:nvSpPr>
          <p:cNvPr id="9" name="TextBox 8"/>
          <p:cNvSpPr txBox="1"/>
          <p:nvPr/>
        </p:nvSpPr>
        <p:spPr>
          <a:xfrm>
            <a:off x="1813543" y="1029595"/>
            <a:ext cx="1920719" cy="461665"/>
          </a:xfrm>
          <a:prstGeom prst="rect">
            <a:avLst/>
          </a:prstGeom>
          <a:solidFill>
            <a:schemeClr val="bg1"/>
          </a:solidFill>
        </p:spPr>
        <p:txBody>
          <a:bodyPr wrap="none" rtlCol="0">
            <a:spAutoFit/>
          </a:bodyPr>
          <a:lstStyle/>
          <a:p>
            <a:r>
              <a:rPr lang="en-US" sz="2400" b="1" dirty="0">
                <a:solidFill>
                  <a:srgbClr val="C00000"/>
                </a:solidFill>
                <a:latin typeface="Calibri" panose="020F0502020204030204" pitchFamily="34" charset="0"/>
                <a:cs typeface="Calibri" panose="020F0502020204030204" pitchFamily="34" charset="0"/>
              </a:rPr>
              <a:t>Sept 10, 2009</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9551" y="2238863"/>
            <a:ext cx="3145306" cy="3841086"/>
          </a:xfrm>
          <a:prstGeom prst="rect">
            <a:avLst/>
          </a:prstGeom>
        </p:spPr>
      </p:pic>
      <p:pic>
        <p:nvPicPr>
          <p:cNvPr id="14" name="Picture 13"/>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1843" r="98618"/>
                    </a14:imgEffect>
                  </a14:imgLayer>
                </a14:imgProps>
              </a:ext>
              <a:ext uri="{28A0092B-C50C-407E-A947-70E740481C1C}">
                <a14:useLocalDpi xmlns:a14="http://schemas.microsoft.com/office/drawing/2010/main"/>
              </a:ext>
            </a:extLst>
          </a:blip>
          <a:stretch>
            <a:fillRect/>
          </a:stretch>
        </p:blipFill>
        <p:spPr>
          <a:xfrm>
            <a:off x="8808568" y="1535617"/>
            <a:ext cx="1241715" cy="1399549"/>
          </a:xfrm>
          <a:prstGeom prst="rect">
            <a:avLst/>
          </a:prstGeom>
        </p:spPr>
      </p:pic>
      <p:sp>
        <p:nvSpPr>
          <p:cNvPr id="17" name="TextBox 16"/>
          <p:cNvSpPr txBox="1"/>
          <p:nvPr/>
        </p:nvSpPr>
        <p:spPr>
          <a:xfrm>
            <a:off x="8001000" y="843688"/>
            <a:ext cx="3029040" cy="830997"/>
          </a:xfrm>
          <a:prstGeom prst="rect">
            <a:avLst/>
          </a:prstGeom>
          <a:noFill/>
        </p:spPr>
        <p:txBody>
          <a:bodyPr wrap="square" rtlCol="0">
            <a:spAutoFit/>
          </a:bodyPr>
          <a:lstStyle/>
          <a:p>
            <a:pPr algn="ctr"/>
            <a:r>
              <a:rPr lang="en-US" sz="2400" b="1" dirty="0">
                <a:solidFill>
                  <a:srgbClr val="C00000"/>
                </a:solidFill>
                <a:latin typeface="Calibri" panose="020F0502020204030204" pitchFamily="34" charset="0"/>
                <a:cs typeface="Calibri" panose="020F0502020204030204" pitchFamily="34" charset="0"/>
              </a:rPr>
              <a:t>First patient treated </a:t>
            </a:r>
          </a:p>
          <a:p>
            <a:pPr algn="ctr"/>
            <a:r>
              <a:rPr lang="en-US" sz="2400" b="1" dirty="0">
                <a:solidFill>
                  <a:srgbClr val="C00000"/>
                </a:solidFill>
                <a:latin typeface="Calibri" panose="020F0502020204030204" pitchFamily="34" charset="0"/>
                <a:cs typeface="Calibri" panose="020F0502020204030204" pitchFamily="34" charset="0"/>
              </a:rPr>
              <a:t>Sept 2013</a:t>
            </a: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92041" y="3585129"/>
            <a:ext cx="1516040" cy="2440651"/>
          </a:xfrm>
          <a:prstGeom prst="rect">
            <a:avLst/>
          </a:prstGeom>
        </p:spPr>
      </p:pic>
      <p:sp>
        <p:nvSpPr>
          <p:cNvPr id="16" name="TextBox 15"/>
          <p:cNvSpPr txBox="1"/>
          <p:nvPr/>
        </p:nvSpPr>
        <p:spPr>
          <a:xfrm>
            <a:off x="9466233" y="3149643"/>
            <a:ext cx="1893531" cy="461665"/>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July 20, 2018</a:t>
            </a:r>
          </a:p>
        </p:txBody>
      </p:sp>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57491" y="3604316"/>
            <a:ext cx="1516040" cy="2487545"/>
          </a:xfrm>
          <a:prstGeom prst="rect">
            <a:avLst/>
          </a:prstGeom>
        </p:spPr>
      </p:pic>
      <p:sp>
        <p:nvSpPr>
          <p:cNvPr id="19" name="TextBox 18"/>
          <p:cNvSpPr txBox="1"/>
          <p:nvPr/>
        </p:nvSpPr>
        <p:spPr>
          <a:xfrm>
            <a:off x="7317785" y="3198167"/>
            <a:ext cx="1733167" cy="461665"/>
          </a:xfrm>
          <a:prstGeom prst="rect">
            <a:avLst/>
          </a:prstGeom>
          <a:noFill/>
        </p:spPr>
        <p:txBody>
          <a:bodyPr wrap="none" rtlCol="0">
            <a:spAutoFit/>
          </a:bodyPr>
          <a:lstStyle/>
          <a:p>
            <a:pPr algn="ctr"/>
            <a:r>
              <a:rPr lang="en-US" sz="2400" b="1" dirty="0">
                <a:solidFill>
                  <a:srgbClr val="C00000"/>
                </a:solidFill>
                <a:latin typeface="Calibri" panose="020F0502020204030204" pitchFamily="34" charset="0"/>
                <a:cs typeface="Calibri" panose="020F0502020204030204" pitchFamily="34" charset="0"/>
              </a:rPr>
              <a:t>Aug 1, 2017</a:t>
            </a:r>
          </a:p>
        </p:txBody>
      </p:sp>
      <p:cxnSp>
        <p:nvCxnSpPr>
          <p:cNvPr id="10" name="Straight Arrow Connector 9"/>
          <p:cNvCxnSpPr/>
          <p:nvPr/>
        </p:nvCxnSpPr>
        <p:spPr>
          <a:xfrm>
            <a:off x="3836442" y="1927405"/>
            <a:ext cx="602175" cy="0"/>
          </a:xfrm>
          <a:prstGeom prst="straightConnector1">
            <a:avLst/>
          </a:prstGeom>
          <a:ln w="76200" cmpd="sng">
            <a:solidFill>
              <a:srgbClr val="C0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4617500" y="1465740"/>
            <a:ext cx="1913537" cy="461665"/>
          </a:xfrm>
          <a:prstGeom prst="rect">
            <a:avLst/>
          </a:prstGeom>
          <a:noFill/>
        </p:spPr>
        <p:txBody>
          <a:bodyPr wrap="none" rtlCol="0">
            <a:spAutoFit/>
          </a:bodyPr>
          <a:lstStyle/>
          <a:p>
            <a:r>
              <a:rPr lang="en-US" sz="2400" b="1" dirty="0">
                <a:solidFill>
                  <a:srgbClr val="C00000"/>
                </a:solidFill>
                <a:latin typeface="Calibri" panose="020F0502020204030204" pitchFamily="34" charset="0"/>
                <a:cs typeface="Calibri" panose="020F0502020204030204" pitchFamily="34" charset="0"/>
              </a:rPr>
              <a:t>Mar 16, 2010</a:t>
            </a:r>
          </a:p>
        </p:txBody>
      </p:sp>
      <p:cxnSp>
        <p:nvCxnSpPr>
          <p:cNvPr id="20" name="Straight Arrow Connector 19"/>
          <p:cNvCxnSpPr/>
          <p:nvPr/>
        </p:nvCxnSpPr>
        <p:spPr>
          <a:xfrm>
            <a:off x="7051786" y="1912408"/>
            <a:ext cx="602175" cy="0"/>
          </a:xfrm>
          <a:prstGeom prst="straightConnector1">
            <a:avLst/>
          </a:prstGeom>
          <a:ln w="76200" cmpd="sng">
            <a:solidFill>
              <a:srgbClr val="C0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9856556" y="2482770"/>
            <a:ext cx="387454" cy="609600"/>
          </a:xfrm>
          <a:prstGeom prst="straightConnector1">
            <a:avLst/>
          </a:prstGeom>
          <a:ln w="76200" cmpd="sng">
            <a:solidFill>
              <a:srgbClr val="C0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H="1">
            <a:off x="8404384" y="2470616"/>
            <a:ext cx="384048" cy="609600"/>
          </a:xfrm>
          <a:prstGeom prst="straightConnector1">
            <a:avLst/>
          </a:prstGeom>
          <a:ln w="76200" cmpd="sng">
            <a:solidFill>
              <a:srgbClr val="C0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rot="19085357">
            <a:off x="7176371" y="4772632"/>
            <a:ext cx="1917456" cy="461665"/>
          </a:xfrm>
          <a:prstGeom prst="rect">
            <a:avLst/>
          </a:prstGeom>
          <a:noFill/>
          <a:ln>
            <a:solidFill>
              <a:srgbClr val="FF0000"/>
            </a:solidFill>
          </a:ln>
        </p:spPr>
        <p:txBody>
          <a:bodyPr wrap="square" rtlCol="0">
            <a:spAutoFit/>
          </a:bodyPr>
          <a:lstStyle/>
          <a:p>
            <a:r>
              <a:rPr lang="en-US" sz="2400" dirty="0">
                <a:solidFill>
                  <a:srgbClr val="FF0000"/>
                </a:solidFill>
              </a:rPr>
              <a:t>APPROVED</a:t>
            </a:r>
          </a:p>
        </p:txBody>
      </p:sp>
      <p:sp>
        <p:nvSpPr>
          <p:cNvPr id="23" name="TextBox 22"/>
          <p:cNvSpPr txBox="1"/>
          <p:nvPr/>
        </p:nvSpPr>
        <p:spPr>
          <a:xfrm rot="19085357">
            <a:off x="9440699" y="4740854"/>
            <a:ext cx="2005047" cy="461665"/>
          </a:xfrm>
          <a:prstGeom prst="rect">
            <a:avLst/>
          </a:prstGeom>
          <a:noFill/>
          <a:ln>
            <a:solidFill>
              <a:srgbClr val="FF0000"/>
            </a:solidFill>
          </a:ln>
        </p:spPr>
        <p:txBody>
          <a:bodyPr wrap="square" rtlCol="0">
            <a:spAutoFit/>
          </a:bodyPr>
          <a:lstStyle/>
          <a:p>
            <a:r>
              <a:rPr lang="en-US" sz="2400" dirty="0">
                <a:solidFill>
                  <a:srgbClr val="FF0000"/>
                </a:solidFill>
              </a:rPr>
              <a:t>APPROVED</a:t>
            </a:r>
          </a:p>
        </p:txBody>
      </p:sp>
      <p:sp>
        <p:nvSpPr>
          <p:cNvPr id="2" name="TextBox 1"/>
          <p:cNvSpPr txBox="1"/>
          <p:nvPr/>
        </p:nvSpPr>
        <p:spPr>
          <a:xfrm>
            <a:off x="7120257" y="6266437"/>
            <a:ext cx="2209259" cy="400110"/>
          </a:xfrm>
          <a:prstGeom prst="rect">
            <a:avLst/>
          </a:prstGeom>
          <a:solidFill>
            <a:srgbClr val="00B0F0"/>
          </a:solidFill>
        </p:spPr>
        <p:txBody>
          <a:bodyPr wrap="none" rtlCol="0">
            <a:spAutoFit/>
          </a:bodyPr>
          <a:lstStyle/>
          <a:p>
            <a:r>
              <a:rPr lang="en-US" sz="2000" b="1" dirty="0" err="1">
                <a:solidFill>
                  <a:srgbClr val="FFFF00"/>
                </a:solidFill>
              </a:rPr>
              <a:t>Enasidenib</a:t>
            </a:r>
            <a:r>
              <a:rPr lang="en-US" sz="2000" b="1" dirty="0">
                <a:solidFill>
                  <a:srgbClr val="FFFF00"/>
                </a:solidFill>
              </a:rPr>
              <a:t> IDH2</a:t>
            </a:r>
          </a:p>
        </p:txBody>
      </p:sp>
      <p:sp>
        <p:nvSpPr>
          <p:cNvPr id="24" name="TextBox 23"/>
          <p:cNvSpPr txBox="1"/>
          <p:nvPr/>
        </p:nvSpPr>
        <p:spPr>
          <a:xfrm>
            <a:off x="9542968" y="6266437"/>
            <a:ext cx="2095716" cy="400110"/>
          </a:xfrm>
          <a:prstGeom prst="rect">
            <a:avLst/>
          </a:prstGeom>
          <a:solidFill>
            <a:srgbClr val="00B0F0"/>
          </a:solidFill>
        </p:spPr>
        <p:txBody>
          <a:bodyPr wrap="square" rtlCol="0">
            <a:spAutoFit/>
          </a:bodyPr>
          <a:lstStyle/>
          <a:p>
            <a:pPr algn="ctr"/>
            <a:r>
              <a:rPr lang="en-US" sz="2000" b="1" dirty="0">
                <a:solidFill>
                  <a:srgbClr val="FFFF00"/>
                </a:solidFill>
              </a:rPr>
              <a:t>Ivosidenib IDH1</a:t>
            </a:r>
          </a:p>
        </p:txBody>
      </p:sp>
      <p:sp>
        <p:nvSpPr>
          <p:cNvPr id="3" name="TextBox 2">
            <a:extLst>
              <a:ext uri="{FF2B5EF4-FFF2-40B4-BE49-F238E27FC236}">
                <a16:creationId xmlns:a16="http://schemas.microsoft.com/office/drawing/2014/main" id="{54FD78BE-F6A4-45CD-85D9-AE772AC2501F}"/>
              </a:ext>
            </a:extLst>
          </p:cNvPr>
          <p:cNvSpPr txBox="1"/>
          <p:nvPr/>
        </p:nvSpPr>
        <p:spPr>
          <a:xfrm>
            <a:off x="533400" y="62285"/>
            <a:ext cx="11125200" cy="1077218"/>
          </a:xfrm>
          <a:prstGeom prst="rect">
            <a:avLst/>
          </a:prstGeom>
          <a:noFill/>
        </p:spPr>
        <p:txBody>
          <a:bodyPr wrap="square" rtlCol="0">
            <a:spAutoFit/>
          </a:bodyPr>
          <a:lstStyle/>
          <a:p>
            <a:pPr algn="ctr"/>
            <a:r>
              <a:rPr lang="en-US" sz="3200" b="1" dirty="0">
                <a:solidFill>
                  <a:schemeClr val="tx2"/>
                </a:solidFill>
                <a:latin typeface="Arial" panose="020B0604020202020204" pitchFamily="34" charset="0"/>
                <a:cs typeface="Arial" panose="020B0604020202020204" pitchFamily="34" charset="0"/>
              </a:rPr>
              <a:t>Isocitrate Dehydrogenase (IDH) Mutations </a:t>
            </a:r>
          </a:p>
          <a:p>
            <a:pPr algn="ctr"/>
            <a:r>
              <a:rPr lang="en-US" sz="3200" b="1" dirty="0">
                <a:solidFill>
                  <a:schemeClr val="tx2"/>
                </a:solidFill>
                <a:latin typeface="Arial" panose="020B0604020202020204" pitchFamily="34" charset="0"/>
                <a:cs typeface="Arial" panose="020B0604020202020204" pitchFamily="34" charset="0"/>
              </a:rPr>
              <a:t>as a Target in  AML</a:t>
            </a:r>
            <a:endParaRPr lang="en-US" sz="3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5348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439400" cy="1143000"/>
          </a:xfrm>
        </p:spPr>
        <p:txBody>
          <a:bodyPr/>
          <a:lstStyle/>
          <a:p>
            <a:pPr algn="ctr">
              <a:defRPr/>
            </a:pPr>
            <a:r>
              <a:rPr lang="en-US" sz="4000" b="1" dirty="0">
                <a:solidFill>
                  <a:srgbClr val="C00000"/>
                </a:solidFill>
                <a:latin typeface="Arial" charset="0"/>
                <a:ea typeface="ＭＳ Ｐゴシック" charset="0"/>
              </a:rPr>
              <a:t>Age-Specific AML Incidence Rates</a:t>
            </a:r>
          </a:p>
        </p:txBody>
      </p:sp>
      <p:sp>
        <p:nvSpPr>
          <p:cNvPr id="162818" name="Rectangle 4"/>
          <p:cNvSpPr>
            <a:spLocks noChangeArrowheads="1"/>
          </p:cNvSpPr>
          <p:nvPr/>
        </p:nvSpPr>
        <p:spPr bwMode="auto">
          <a:xfrm>
            <a:off x="2286000" y="6248400"/>
            <a:ext cx="9220200" cy="3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08" tIns="45506" rIns="91008" bIns="45506">
            <a:spAutoFit/>
          </a:bodyPr>
          <a:lstStyle/>
          <a:p>
            <a:pPr algn="r" defTabSz="449263" fontAlgn="base">
              <a:spcBef>
                <a:spcPct val="0"/>
              </a:spcBef>
              <a:spcAft>
                <a:spcPct val="0"/>
              </a:spcAft>
            </a:pPr>
            <a:r>
              <a:rPr lang="en-US" sz="1400" dirty="0" err="1">
                <a:solidFill>
                  <a:schemeClr val="bg1"/>
                </a:solidFill>
                <a:latin typeface="Calibri" panose="020F0502020204030204" pitchFamily="34" charset="0"/>
                <a:ea typeface="ＭＳ Ｐゴシック" charset="0"/>
                <a:cs typeface="Calibri" panose="020F0502020204030204" pitchFamily="34" charset="0"/>
              </a:rPr>
              <a:t>Juliusson</a:t>
            </a:r>
            <a:r>
              <a:rPr lang="en-US" sz="1400" dirty="0">
                <a:solidFill>
                  <a:schemeClr val="bg1"/>
                </a:solidFill>
                <a:latin typeface="Calibri" panose="020F0502020204030204" pitchFamily="34" charset="0"/>
                <a:ea typeface="ＭＳ Ｐゴシック" charset="0"/>
                <a:cs typeface="Calibri" panose="020F0502020204030204" pitchFamily="34" charset="0"/>
              </a:rPr>
              <a:t>, Blood 2009.   </a:t>
            </a:r>
            <a:r>
              <a:rPr lang="en-GB" altLang="en-US" sz="1400" dirty="0" err="1">
                <a:solidFill>
                  <a:schemeClr val="bg1"/>
                </a:solidFill>
                <a:latin typeface="Calibri" panose="020F0502020204030204" pitchFamily="34" charset="0"/>
                <a:cs typeface="Calibri" panose="020F0502020204030204" pitchFamily="34" charset="0"/>
              </a:rPr>
              <a:t>Borlenghi</a:t>
            </a:r>
            <a:r>
              <a:rPr lang="en-GB" altLang="en-US" sz="1400" dirty="0">
                <a:solidFill>
                  <a:schemeClr val="bg1"/>
                </a:solidFill>
                <a:latin typeface="Calibri" panose="020F0502020204030204" pitchFamily="34" charset="0"/>
                <a:cs typeface="Calibri" panose="020F0502020204030204" pitchFamily="34" charset="0"/>
              </a:rPr>
              <a:t>, Blood 2014</a:t>
            </a:r>
            <a:endParaRPr lang="en-US" dirty="0">
              <a:solidFill>
                <a:schemeClr val="bg1"/>
              </a:solidFill>
              <a:ea typeface="ＭＳ Ｐゴシック" charset="0"/>
              <a:cs typeface="ＭＳ Ｐゴシック" charset="0"/>
            </a:endParaRPr>
          </a:p>
        </p:txBody>
      </p:sp>
      <p:graphicFrame>
        <p:nvGraphicFramePr>
          <p:cNvPr id="8" name="Chart 7"/>
          <p:cNvGraphicFramePr>
            <a:graphicFrameLocks/>
          </p:cNvGraphicFramePr>
          <p:nvPr>
            <p:extLst>
              <p:ext uri="{D42A27DB-BD31-4B8C-83A1-F6EECF244321}">
                <p14:modId xmlns:p14="http://schemas.microsoft.com/office/powerpoint/2010/main" val="2375820210"/>
              </p:ext>
            </p:extLst>
          </p:nvPr>
        </p:nvGraphicFramePr>
        <p:xfrm>
          <a:off x="2984953" y="1312113"/>
          <a:ext cx="6222206" cy="42338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85800" y="5545887"/>
            <a:ext cx="10972800" cy="369332"/>
          </a:xfrm>
          <a:prstGeom prst="rect">
            <a:avLst/>
          </a:prstGeom>
          <a:noFill/>
        </p:spPr>
        <p:txBody>
          <a:bodyPr wrap="square" rtlCol="0">
            <a:spAutoFit/>
          </a:bodyPr>
          <a:lstStyle/>
          <a:p>
            <a:pPr algn="ctr"/>
            <a:r>
              <a:rPr lang="en-US" dirty="0">
                <a:solidFill>
                  <a:srgbClr val="000000"/>
                </a:solidFill>
              </a:rPr>
              <a:t>Approx. 39% over age 65 yrs receive Intensive Chemo - ‘Fit’ patients</a:t>
            </a:r>
          </a:p>
        </p:txBody>
      </p:sp>
      <p:sp>
        <p:nvSpPr>
          <p:cNvPr id="3" name="Rectangle 2">
            <a:extLst>
              <a:ext uri="{FF2B5EF4-FFF2-40B4-BE49-F238E27FC236}">
                <a16:creationId xmlns:a16="http://schemas.microsoft.com/office/drawing/2014/main" id="{D4961CFA-3C3E-4B3C-946A-B1F074C461A5}"/>
              </a:ext>
            </a:extLst>
          </p:cNvPr>
          <p:cNvSpPr/>
          <p:nvPr/>
        </p:nvSpPr>
        <p:spPr>
          <a:xfrm>
            <a:off x="3962400" y="3124200"/>
            <a:ext cx="76200" cy="76200"/>
          </a:xfrm>
          <a:prstGeom prst="rect">
            <a:avLst/>
          </a:prstGeom>
          <a:solidFill>
            <a:srgbClr val="9BC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08938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2192000" cy="1052724"/>
          </a:xfrm>
        </p:spPr>
        <p:txBody>
          <a:bodyPr/>
          <a:lstStyle/>
          <a:p>
            <a:pPr algn="ctr"/>
            <a:r>
              <a:rPr lang="en-US" sz="4000" b="1" dirty="0">
                <a:solidFill>
                  <a:srgbClr val="C00000"/>
                </a:solidFill>
              </a:rPr>
              <a:t>Who is Fit for Intensive AML Therapy?</a:t>
            </a:r>
          </a:p>
        </p:txBody>
      </p:sp>
      <p:sp>
        <p:nvSpPr>
          <p:cNvPr id="3" name="Content Placeholder 2"/>
          <p:cNvSpPr>
            <a:spLocks noGrp="1"/>
          </p:cNvSpPr>
          <p:nvPr>
            <p:ph idx="1"/>
          </p:nvPr>
        </p:nvSpPr>
        <p:spPr>
          <a:xfrm>
            <a:off x="598054" y="1326463"/>
            <a:ext cx="10995891" cy="4800600"/>
          </a:xfrm>
        </p:spPr>
        <p:txBody>
          <a:bodyPr/>
          <a:lstStyle/>
          <a:p>
            <a:pPr marL="461963" indent="-461963"/>
            <a:r>
              <a:rPr lang="en-US" sz="3000" dirty="0">
                <a:latin typeface="Calibri" panose="020F0502020204030204" pitchFamily="34" charset="0"/>
                <a:cs typeface="Calibri" panose="020F0502020204030204" pitchFamily="34" charset="0"/>
              </a:rPr>
              <a:t>Age</a:t>
            </a:r>
          </a:p>
          <a:p>
            <a:pPr marL="461963" indent="-461963"/>
            <a:r>
              <a:rPr lang="en-US" sz="3000" dirty="0">
                <a:latin typeface="Calibri" panose="020F0502020204030204" pitchFamily="34" charset="0"/>
                <a:cs typeface="Calibri" panose="020F0502020204030204" pitchFamily="34" charset="0"/>
              </a:rPr>
              <a:t>Performance Status</a:t>
            </a:r>
          </a:p>
          <a:p>
            <a:pPr marL="461963" indent="-461963"/>
            <a:r>
              <a:rPr lang="en-US" sz="3000" dirty="0">
                <a:latin typeface="Calibri" panose="020F0502020204030204" pitchFamily="34" charset="0"/>
                <a:cs typeface="Calibri" panose="020F0502020204030204" pitchFamily="34" charset="0"/>
              </a:rPr>
              <a:t>Comorbidity (other health issues)</a:t>
            </a:r>
          </a:p>
          <a:p>
            <a:pPr marL="461963" indent="-461963"/>
            <a:r>
              <a:rPr lang="en-US" sz="3000" dirty="0">
                <a:latin typeface="Calibri" panose="020F0502020204030204" pitchFamily="34" charset="0"/>
                <a:cs typeface="Calibri" panose="020F0502020204030204" pitchFamily="34" charset="0"/>
              </a:rPr>
              <a:t>Studies being done to more formally and objectively define “fitness”</a:t>
            </a:r>
          </a:p>
          <a:p>
            <a:pPr marL="461963" indent="-461963"/>
            <a:r>
              <a:rPr lang="en-US" sz="3000" dirty="0">
                <a:latin typeface="Calibri" panose="020F0502020204030204" pitchFamily="34" charset="0"/>
                <a:cs typeface="Calibri" panose="020F0502020204030204" pitchFamily="34" charset="0"/>
              </a:rPr>
              <a:t>Sometimes leukemia-related factors suggest more appropriate treatment with low intensity therapy (e.g. decitabine for TP53</a:t>
            </a:r>
            <a:r>
              <a:rPr lang="en-US" sz="3000" baseline="-25000" dirty="0">
                <a:latin typeface="Calibri" panose="020F0502020204030204" pitchFamily="34" charset="0"/>
                <a:cs typeface="Calibri" panose="020F0502020204030204" pitchFamily="34" charset="0"/>
              </a:rPr>
              <a:t>mut</a:t>
            </a:r>
            <a:r>
              <a:rPr lang="en-US" sz="3000" dirty="0">
                <a:latin typeface="Calibri" panose="020F0502020204030204" pitchFamily="34" charset="0"/>
                <a:cs typeface="Calibri" panose="020F0502020204030204" pitchFamily="34" charset="0"/>
              </a:rPr>
              <a:t>)</a:t>
            </a:r>
          </a:p>
        </p:txBody>
      </p:sp>
      <p:sp>
        <p:nvSpPr>
          <p:cNvPr id="5" name="TextBox 4"/>
          <p:cNvSpPr txBox="1"/>
          <p:nvPr/>
        </p:nvSpPr>
        <p:spPr>
          <a:xfrm>
            <a:off x="4290291" y="6400800"/>
            <a:ext cx="7315200" cy="307777"/>
          </a:xfrm>
          <a:prstGeom prst="rect">
            <a:avLst/>
          </a:prstGeom>
          <a:noFill/>
        </p:spPr>
        <p:txBody>
          <a:bodyPr wrap="square" rtlCol="0">
            <a:spAutoFit/>
          </a:bodyPr>
          <a:lstStyle/>
          <a:p>
            <a:pPr algn="r"/>
            <a:r>
              <a:rPr lang="en-US" sz="1400" dirty="0">
                <a:solidFill>
                  <a:schemeClr val="bg1"/>
                </a:solidFill>
                <a:latin typeface="Calibri" panose="020F0502020204030204" pitchFamily="34" charset="0"/>
                <a:cs typeface="Calibri" panose="020F0502020204030204" pitchFamily="34" charset="0"/>
              </a:rPr>
              <a:t>Ferrara F. et al, Leukemia 27:997, 2013</a:t>
            </a:r>
          </a:p>
        </p:txBody>
      </p:sp>
    </p:spTree>
    <p:extLst>
      <p:ext uri="{BB962C8B-B14F-4D97-AF65-F5344CB8AC3E}">
        <p14:creationId xmlns:p14="http://schemas.microsoft.com/office/powerpoint/2010/main" val="1523019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177"/>
            <a:ext cx="10972800" cy="990600"/>
          </a:xfrm>
        </p:spPr>
        <p:txBody>
          <a:bodyPr/>
          <a:lstStyle/>
          <a:p>
            <a:pPr algn="ctr"/>
            <a:r>
              <a:rPr lang="en-US" sz="3600" b="1" dirty="0" err="1">
                <a:solidFill>
                  <a:srgbClr val="C00000"/>
                </a:solidFill>
                <a:latin typeface="+mn-lt"/>
              </a:rPr>
              <a:t>Venetoclax</a:t>
            </a:r>
            <a:r>
              <a:rPr lang="en-US" sz="3600" b="1" dirty="0">
                <a:solidFill>
                  <a:srgbClr val="C00000"/>
                </a:solidFill>
                <a:latin typeface="+mn-lt"/>
              </a:rPr>
              <a:t> (</a:t>
            </a:r>
            <a:r>
              <a:rPr lang="en-US" sz="3600" b="1" dirty="0" err="1">
                <a:solidFill>
                  <a:srgbClr val="C00000"/>
                </a:solidFill>
                <a:latin typeface="+mn-lt"/>
              </a:rPr>
              <a:t>Venclexta</a:t>
            </a:r>
            <a:r>
              <a:rPr lang="en-US" sz="3600" b="1" dirty="0">
                <a:solidFill>
                  <a:srgbClr val="C00000"/>
                </a:solidFill>
                <a:latin typeface="+mn-lt"/>
                <a:cs typeface="Calibri Light" panose="020F0302020204030204" pitchFamily="34" charset="0"/>
              </a:rPr>
              <a:t>®) - B</a:t>
            </a:r>
            <a:r>
              <a:rPr lang="en-US" sz="3600" b="1" dirty="0">
                <a:solidFill>
                  <a:srgbClr val="C00000"/>
                </a:solidFill>
                <a:latin typeface="+mn-lt"/>
              </a:rPr>
              <a:t>CL2 specific inhibitor</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1270141"/>
            <a:ext cx="6130916" cy="4317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5486400"/>
            <a:ext cx="11125200" cy="646331"/>
          </a:xfrm>
          <a:prstGeom prst="rect">
            <a:avLst/>
          </a:prstGeom>
          <a:noFill/>
        </p:spPr>
        <p:txBody>
          <a:bodyPr wrap="square" rtlCol="0">
            <a:spAutoFit/>
          </a:bodyPr>
          <a:lstStyle/>
          <a:p>
            <a:pPr algn="ctr"/>
            <a:r>
              <a:rPr lang="en-US" dirty="0"/>
              <a:t>FDA approved for CLL, SLL, AML. </a:t>
            </a:r>
          </a:p>
          <a:p>
            <a:pPr algn="ctr"/>
            <a:r>
              <a:rPr lang="en-US" dirty="0"/>
              <a:t>Active in myeloma, mantle cell lymphoma, other </a:t>
            </a:r>
            <a:r>
              <a:rPr lang="en-US" dirty="0" err="1"/>
              <a:t>Nnon</a:t>
            </a:r>
            <a:r>
              <a:rPr lang="en-US" dirty="0"/>
              <a:t>-Hodgkin lymphoma, </a:t>
            </a:r>
            <a:r>
              <a:rPr lang="en-US" dirty="0" err="1"/>
              <a:t>Waldenström</a:t>
            </a:r>
            <a:r>
              <a:rPr lang="en-US" dirty="0"/>
              <a:t> macroglobulinemia</a:t>
            </a:r>
          </a:p>
        </p:txBody>
      </p:sp>
    </p:spTree>
    <p:extLst>
      <p:ext uri="{BB962C8B-B14F-4D97-AF65-F5344CB8AC3E}">
        <p14:creationId xmlns:p14="http://schemas.microsoft.com/office/powerpoint/2010/main" val="2935067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7324" y="-336735"/>
            <a:ext cx="10436352" cy="1371600"/>
          </a:xfrm>
        </p:spPr>
        <p:txBody>
          <a:bodyPr/>
          <a:lstStyle/>
          <a:p>
            <a:pPr algn="ctr" eaLnBrk="1" hangingPunct="1"/>
            <a:r>
              <a:rPr lang="en-US" sz="4000" b="1" dirty="0">
                <a:solidFill>
                  <a:srgbClr val="C00000"/>
                </a:solidFill>
              </a:rPr>
              <a:t>Definition of Leukemia</a:t>
            </a:r>
          </a:p>
        </p:txBody>
      </p:sp>
      <p:sp>
        <p:nvSpPr>
          <p:cNvPr id="10244" name="Rectangle 3"/>
          <p:cNvSpPr>
            <a:spLocks noGrp="1" noChangeArrowheads="1"/>
          </p:cNvSpPr>
          <p:nvPr>
            <p:ph idx="1"/>
          </p:nvPr>
        </p:nvSpPr>
        <p:spPr>
          <a:xfrm>
            <a:off x="877824" y="1143000"/>
            <a:ext cx="10436352" cy="4800600"/>
          </a:xfrm>
        </p:spPr>
        <p:txBody>
          <a:bodyPr/>
          <a:lstStyle/>
          <a:p>
            <a:pPr marL="461963" indent="-461963">
              <a:lnSpc>
                <a:spcPct val="100000"/>
              </a:lnSpc>
              <a:spcBef>
                <a:spcPts val="2400"/>
              </a:spcBef>
              <a:spcAft>
                <a:spcPts val="500"/>
              </a:spcAft>
              <a:buSzPct val="100000"/>
            </a:pPr>
            <a:r>
              <a:rPr lang="en-US" sz="3200" dirty="0">
                <a:solidFill>
                  <a:srgbClr val="0937B7"/>
                </a:solidFill>
                <a:latin typeface="Calibri" panose="020F0502020204030204" pitchFamily="34" charset="0"/>
                <a:cs typeface="Calibri" panose="020F0502020204030204" pitchFamily="34" charset="0"/>
              </a:rPr>
              <a:t>Clonal</a:t>
            </a:r>
            <a:r>
              <a:rPr lang="en-US" sz="3200" dirty="0">
                <a:solidFill>
                  <a:srgbClr val="FFFF66"/>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(means arising from one cell) stem cell malignancy with </a:t>
            </a:r>
            <a:r>
              <a:rPr lang="en-US" sz="3200" dirty="0">
                <a:solidFill>
                  <a:srgbClr val="0937B7"/>
                </a:solidFill>
                <a:latin typeface="Calibri" panose="020F0502020204030204" pitchFamily="34" charset="0"/>
                <a:cs typeface="Calibri" panose="020F0502020204030204" pitchFamily="34" charset="0"/>
              </a:rPr>
              <a:t>excessive production of immature or mature white blood cells </a:t>
            </a:r>
            <a:r>
              <a:rPr lang="en-US" sz="3200" dirty="0">
                <a:latin typeface="Calibri" panose="020F0502020204030204" pitchFamily="34" charset="0"/>
                <a:cs typeface="Calibri" panose="020F0502020204030204" pitchFamily="34" charset="0"/>
              </a:rPr>
              <a:t>that accumulate in </a:t>
            </a:r>
            <a:r>
              <a:rPr lang="en-US" sz="3200" dirty="0">
                <a:solidFill>
                  <a:srgbClr val="0937B7"/>
                </a:solidFill>
                <a:latin typeface="Calibri" panose="020F0502020204030204" pitchFamily="34" charset="0"/>
                <a:cs typeface="Calibri" panose="020F0502020204030204" pitchFamily="34" charset="0"/>
              </a:rPr>
              <a:t>the bone marrow, peripheral blood </a:t>
            </a:r>
            <a:r>
              <a:rPr lang="en-US" sz="3200" dirty="0">
                <a:latin typeface="Calibri" panose="020F0502020204030204" pitchFamily="34" charset="0"/>
                <a:cs typeface="Calibri" panose="020F0502020204030204" pitchFamily="34" charset="0"/>
              </a:rPr>
              <a:t>and/or </a:t>
            </a:r>
            <a:r>
              <a:rPr lang="en-US" sz="3200" dirty="0">
                <a:solidFill>
                  <a:srgbClr val="0937B7"/>
                </a:solidFill>
                <a:latin typeface="Calibri" panose="020F0502020204030204" pitchFamily="34" charset="0"/>
                <a:cs typeface="Calibri" panose="020F0502020204030204" pitchFamily="34" charset="0"/>
              </a:rPr>
              <a:t>other tissues</a:t>
            </a:r>
            <a:r>
              <a:rPr lang="en-US" sz="3200" dirty="0">
                <a:latin typeface="Calibri" panose="020F0502020204030204" pitchFamily="34" charset="0"/>
                <a:cs typeface="Calibri" panose="020F0502020204030204" pitchFamily="34" charset="0"/>
              </a:rPr>
              <a:t>.</a:t>
            </a:r>
          </a:p>
          <a:p>
            <a:pPr marL="461963" indent="-461963">
              <a:lnSpc>
                <a:spcPct val="100000"/>
              </a:lnSpc>
              <a:spcBef>
                <a:spcPts val="2400"/>
              </a:spcBef>
              <a:spcAft>
                <a:spcPts val="500"/>
              </a:spcAft>
              <a:buSzPct val="100000"/>
            </a:pPr>
            <a:r>
              <a:rPr lang="en-US" sz="3200" dirty="0">
                <a:solidFill>
                  <a:schemeClr val="tx2"/>
                </a:solidFill>
                <a:latin typeface="Calibri" panose="020F0502020204030204" pitchFamily="34" charset="0"/>
                <a:cs typeface="Calibri" panose="020F0502020204030204" pitchFamily="34" charset="0"/>
              </a:rPr>
              <a:t>A</a:t>
            </a:r>
            <a:r>
              <a:rPr lang="en-US" sz="3200" dirty="0">
                <a:solidFill>
                  <a:srgbClr val="3617A9"/>
                </a:solidFill>
                <a:latin typeface="Calibri" panose="020F0502020204030204" pitchFamily="34" charset="0"/>
                <a:cs typeface="Calibri" panose="020F0502020204030204" pitchFamily="34" charset="0"/>
              </a:rPr>
              <a:t>cute</a:t>
            </a:r>
            <a:r>
              <a:rPr lang="en-US" sz="3200" dirty="0">
                <a:latin typeface="Calibri" panose="020F0502020204030204" pitchFamily="34" charset="0"/>
                <a:cs typeface="Calibri" panose="020F0502020204030204" pitchFamily="34" charset="0"/>
              </a:rPr>
              <a:t> = immature cells (blasts), high proliferative rate</a:t>
            </a:r>
          </a:p>
          <a:p>
            <a:pPr marL="461963" indent="-461963">
              <a:lnSpc>
                <a:spcPct val="100000"/>
              </a:lnSpc>
              <a:spcBef>
                <a:spcPts val="2400"/>
              </a:spcBef>
              <a:spcAft>
                <a:spcPts val="500"/>
              </a:spcAft>
              <a:buSzPct val="100000"/>
            </a:pPr>
            <a:r>
              <a:rPr lang="en-US" sz="3200" dirty="0">
                <a:solidFill>
                  <a:srgbClr val="3617A9"/>
                </a:solidFill>
                <a:latin typeface="Calibri" panose="020F0502020204030204" pitchFamily="34" charset="0"/>
                <a:cs typeface="Calibri" panose="020F0502020204030204" pitchFamily="34" charset="0"/>
              </a:rPr>
              <a:t>Chronic</a:t>
            </a:r>
            <a:r>
              <a:rPr lang="en-US" sz="3200" dirty="0">
                <a:latin typeface="Calibri" panose="020F0502020204030204" pitchFamily="34" charset="0"/>
                <a:cs typeface="Calibri" panose="020F0502020204030204" pitchFamily="34" charset="0"/>
              </a:rPr>
              <a:t> = mature cells, lower proliferative rate</a:t>
            </a:r>
          </a:p>
          <a:p>
            <a:pPr marL="461963" indent="-461963">
              <a:lnSpc>
                <a:spcPct val="100000"/>
              </a:lnSpc>
              <a:spcBef>
                <a:spcPts val="2400"/>
              </a:spcBef>
              <a:spcAft>
                <a:spcPts val="500"/>
              </a:spcAft>
              <a:buSzPct val="100000"/>
            </a:pPr>
            <a:r>
              <a:rPr lang="en-US" sz="3200" dirty="0">
                <a:latin typeface="Calibri" panose="020F0502020204030204" pitchFamily="34" charset="0"/>
                <a:cs typeface="Calibri" panose="020F0502020204030204" pitchFamily="34" charset="0"/>
              </a:rPr>
              <a:t>Broadly classified into </a:t>
            </a:r>
            <a:r>
              <a:rPr lang="en-US" sz="3200" dirty="0">
                <a:solidFill>
                  <a:srgbClr val="3617A9"/>
                </a:solidFill>
                <a:latin typeface="Calibri" panose="020F0502020204030204" pitchFamily="34" charset="0"/>
                <a:cs typeface="Calibri" panose="020F0502020204030204" pitchFamily="34" charset="0"/>
              </a:rPr>
              <a:t>myeloid</a:t>
            </a:r>
            <a:r>
              <a:rPr lang="en-US" sz="3200" dirty="0">
                <a:solidFill>
                  <a:srgbClr val="FFFF66"/>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and </a:t>
            </a:r>
            <a:r>
              <a:rPr lang="en-US" sz="3200" dirty="0">
                <a:solidFill>
                  <a:srgbClr val="3617A9"/>
                </a:solidFill>
                <a:latin typeface="Calibri" panose="020F0502020204030204" pitchFamily="34" charset="0"/>
                <a:cs typeface="Calibri" panose="020F0502020204030204" pitchFamily="34" charset="0"/>
              </a:rPr>
              <a:t>lymphoid</a:t>
            </a:r>
            <a:r>
              <a:rPr lang="en-US" sz="3200" dirty="0">
                <a:latin typeface="Calibri" panose="020F0502020204030204" pitchFamily="34" charset="0"/>
                <a:cs typeface="Calibri" panose="020F0502020204030204" pitchFamily="34" charset="0"/>
              </a:rPr>
              <a:t> types</a:t>
            </a:r>
          </a:p>
        </p:txBody>
      </p:sp>
      <p:sp>
        <p:nvSpPr>
          <p:cNvPr id="2" name="TextBox 1">
            <a:extLst>
              <a:ext uri="{FF2B5EF4-FFF2-40B4-BE49-F238E27FC236}">
                <a16:creationId xmlns:a16="http://schemas.microsoft.com/office/drawing/2014/main" id="{D8D662BF-3E85-43ED-A2D2-032A0B6B9908}"/>
              </a:ext>
            </a:extLst>
          </p:cNvPr>
          <p:cNvSpPr txBox="1"/>
          <p:nvPr/>
        </p:nvSpPr>
        <p:spPr>
          <a:xfrm>
            <a:off x="4038600" y="6324600"/>
            <a:ext cx="3733800" cy="584775"/>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©2011 MFMER</a:t>
            </a:r>
          </a:p>
          <a:p>
            <a:endParaRPr lang="en-US" dirty="0"/>
          </a:p>
        </p:txBody>
      </p:sp>
    </p:spTree>
    <p:extLst>
      <p:ext uri="{BB962C8B-B14F-4D97-AF65-F5344CB8AC3E}">
        <p14:creationId xmlns:p14="http://schemas.microsoft.com/office/powerpoint/2010/main" val="2932848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D91011-CEDC-4671-B131-46EE58725493}"/>
              </a:ext>
            </a:extLst>
          </p:cNvPr>
          <p:cNvPicPr>
            <a:picLocks noChangeAspect="1"/>
          </p:cNvPicPr>
          <p:nvPr/>
        </p:nvPicPr>
        <p:blipFill rotWithShape="1">
          <a:blip r:embed="rId2"/>
          <a:srcRect l="8885" t="2832" r="1322" b="25437"/>
          <a:stretch/>
        </p:blipFill>
        <p:spPr>
          <a:xfrm>
            <a:off x="2057400" y="2160032"/>
            <a:ext cx="7315199" cy="3886199"/>
          </a:xfrm>
          <a:prstGeom prst="rect">
            <a:avLst/>
          </a:prstGeom>
        </p:spPr>
      </p:pic>
      <p:pic>
        <p:nvPicPr>
          <p:cNvPr id="5" name="Picture 4">
            <a:extLst>
              <a:ext uri="{FF2B5EF4-FFF2-40B4-BE49-F238E27FC236}">
                <a16:creationId xmlns:a16="http://schemas.microsoft.com/office/drawing/2014/main" id="{465EAD7D-D8F5-41A6-AD5A-F44705ADD211}"/>
              </a:ext>
            </a:extLst>
          </p:cNvPr>
          <p:cNvPicPr>
            <a:picLocks noChangeAspect="1"/>
          </p:cNvPicPr>
          <p:nvPr/>
        </p:nvPicPr>
        <p:blipFill>
          <a:blip r:embed="rId3"/>
          <a:stretch>
            <a:fillRect/>
          </a:stretch>
        </p:blipFill>
        <p:spPr>
          <a:xfrm>
            <a:off x="2972965" y="67713"/>
            <a:ext cx="5941269" cy="1905000"/>
          </a:xfrm>
          <a:prstGeom prst="rect">
            <a:avLst/>
          </a:prstGeom>
        </p:spPr>
      </p:pic>
      <p:sp>
        <p:nvSpPr>
          <p:cNvPr id="11" name="TextBox 10">
            <a:extLst>
              <a:ext uri="{FF2B5EF4-FFF2-40B4-BE49-F238E27FC236}">
                <a16:creationId xmlns:a16="http://schemas.microsoft.com/office/drawing/2014/main" id="{607957A3-B60F-430E-B42C-7621706D8296}"/>
              </a:ext>
            </a:extLst>
          </p:cNvPr>
          <p:cNvSpPr txBox="1"/>
          <p:nvPr/>
        </p:nvSpPr>
        <p:spPr>
          <a:xfrm>
            <a:off x="7543800" y="3733800"/>
            <a:ext cx="998991" cy="369332"/>
          </a:xfrm>
          <a:prstGeom prst="rect">
            <a:avLst/>
          </a:prstGeom>
          <a:noFill/>
        </p:spPr>
        <p:txBody>
          <a:bodyPr wrap="none" rtlCol="0">
            <a:spAutoFit/>
          </a:bodyPr>
          <a:lstStyle/>
          <a:p>
            <a:r>
              <a:rPr lang="en-US" b="1" dirty="0">
                <a:solidFill>
                  <a:srgbClr val="C00000"/>
                </a:solidFill>
              </a:rPr>
              <a:t>(n=286</a:t>
            </a:r>
            <a:r>
              <a:rPr lang="en-US" b="1" dirty="0">
                <a:solidFill>
                  <a:schemeClr val="accent1"/>
                </a:solidFill>
              </a:rPr>
              <a:t>)</a:t>
            </a:r>
          </a:p>
        </p:txBody>
      </p:sp>
      <p:sp>
        <p:nvSpPr>
          <p:cNvPr id="12" name="TextBox 11">
            <a:extLst>
              <a:ext uri="{FF2B5EF4-FFF2-40B4-BE49-F238E27FC236}">
                <a16:creationId xmlns:a16="http://schemas.microsoft.com/office/drawing/2014/main" id="{31B4E3AC-7492-4177-9BF3-582FC97C77E0}"/>
              </a:ext>
            </a:extLst>
          </p:cNvPr>
          <p:cNvSpPr txBox="1"/>
          <p:nvPr/>
        </p:nvSpPr>
        <p:spPr>
          <a:xfrm>
            <a:off x="5943599" y="4876800"/>
            <a:ext cx="998991" cy="369332"/>
          </a:xfrm>
          <a:prstGeom prst="rect">
            <a:avLst/>
          </a:prstGeom>
          <a:noFill/>
        </p:spPr>
        <p:txBody>
          <a:bodyPr wrap="none" rtlCol="0">
            <a:spAutoFit/>
          </a:bodyPr>
          <a:lstStyle/>
          <a:p>
            <a:r>
              <a:rPr lang="en-US" b="1" dirty="0">
                <a:solidFill>
                  <a:srgbClr val="C00000"/>
                </a:solidFill>
              </a:rPr>
              <a:t>(n=145)</a:t>
            </a:r>
          </a:p>
        </p:txBody>
      </p:sp>
    </p:spTree>
    <p:extLst>
      <p:ext uri="{BB962C8B-B14F-4D97-AF65-F5344CB8AC3E}">
        <p14:creationId xmlns:p14="http://schemas.microsoft.com/office/powerpoint/2010/main" val="3725327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77801"/>
            <a:ext cx="11049000" cy="855133"/>
          </a:xfrm>
        </p:spPr>
        <p:txBody>
          <a:bodyPr/>
          <a:lstStyle/>
          <a:p>
            <a:pPr algn="ctr"/>
            <a:r>
              <a:rPr lang="en-US" sz="4000" b="1" dirty="0">
                <a:solidFill>
                  <a:srgbClr val="C00000"/>
                </a:solidFill>
              </a:rPr>
              <a:t>CC-486 Oral </a:t>
            </a:r>
            <a:r>
              <a:rPr lang="en-US" sz="4000" b="1" dirty="0" err="1">
                <a:solidFill>
                  <a:srgbClr val="C00000"/>
                </a:solidFill>
              </a:rPr>
              <a:t>Azacitidine</a:t>
            </a:r>
            <a:r>
              <a:rPr lang="en-US" sz="4000" b="1" dirty="0">
                <a:solidFill>
                  <a:srgbClr val="C00000"/>
                </a:solidFill>
              </a:rPr>
              <a:t> (</a:t>
            </a:r>
            <a:r>
              <a:rPr lang="en-US" sz="4000" b="1" dirty="0" err="1">
                <a:solidFill>
                  <a:srgbClr val="C00000"/>
                </a:solidFill>
              </a:rPr>
              <a:t>Onureg</a:t>
            </a:r>
            <a:r>
              <a:rPr lang="en-US" sz="4000" b="1" dirty="0">
                <a:solidFill>
                  <a:srgbClr val="C00000"/>
                </a:solidFill>
                <a:latin typeface="Calibri Light" panose="020F0302020204030204" pitchFamily="34" charset="0"/>
                <a:cs typeface="Calibri Light" panose="020F0302020204030204" pitchFamily="34" charset="0"/>
              </a:rPr>
              <a:t>®)</a:t>
            </a:r>
            <a:endParaRPr lang="en-US" sz="4000" b="1" dirty="0">
              <a:solidFill>
                <a:srgbClr val="C00000"/>
              </a:solidFill>
            </a:endParaRPr>
          </a:p>
        </p:txBody>
      </p:sp>
      <p:sp>
        <p:nvSpPr>
          <p:cNvPr id="5" name="Content Placeholder 4"/>
          <p:cNvSpPr>
            <a:spLocks noGrp="1"/>
          </p:cNvSpPr>
          <p:nvPr>
            <p:ph idx="1"/>
          </p:nvPr>
        </p:nvSpPr>
        <p:spPr>
          <a:xfrm>
            <a:off x="609600" y="1143000"/>
            <a:ext cx="8077200" cy="5232403"/>
          </a:xfrm>
        </p:spPr>
        <p:txBody>
          <a:bodyPr/>
          <a:lstStyle/>
          <a:p>
            <a:pPr marL="461963" indent="-461963">
              <a:lnSpc>
                <a:spcPct val="100000"/>
              </a:lnSpc>
              <a:spcBef>
                <a:spcPts val="1200"/>
              </a:spcBef>
              <a:spcAft>
                <a:spcPts val="1200"/>
              </a:spcAft>
              <a:buSzPct val="100000"/>
            </a:pPr>
            <a:r>
              <a:rPr lang="en-US" dirty="0">
                <a:latin typeface="Calibri" panose="020F0502020204030204" pitchFamily="34" charset="0"/>
                <a:cs typeface="Calibri" panose="020F0502020204030204" pitchFamily="34" charset="0"/>
              </a:rPr>
              <a:t>CC-486 is an oral hypomethylating agent</a:t>
            </a:r>
          </a:p>
          <a:p>
            <a:pPr marL="461963" indent="-461963">
              <a:lnSpc>
                <a:spcPct val="100000"/>
              </a:lnSpc>
              <a:spcBef>
                <a:spcPts val="1200"/>
              </a:spcBef>
              <a:spcAft>
                <a:spcPts val="1200"/>
              </a:spcAft>
              <a:buSzPct val="100000"/>
            </a:pPr>
            <a:r>
              <a:rPr lang="en-US" dirty="0">
                <a:latin typeface="Calibri" panose="020F0502020204030204" pitchFamily="34" charset="0"/>
                <a:cs typeface="Calibri" panose="020F0502020204030204" pitchFamily="34" charset="0"/>
              </a:rPr>
              <a:t>Oral dosing of CC-486 allows for extended drug exposure during each treatment, prolonging therapeutic activity</a:t>
            </a:r>
          </a:p>
          <a:p>
            <a:pPr marL="461963" indent="-461963">
              <a:lnSpc>
                <a:spcPct val="100000"/>
              </a:lnSpc>
              <a:spcBef>
                <a:spcPts val="1200"/>
              </a:spcBef>
              <a:spcAft>
                <a:spcPts val="1200"/>
              </a:spcAft>
              <a:buSzPct val="100000"/>
            </a:pPr>
            <a:r>
              <a:rPr lang="en-US" dirty="0">
                <a:latin typeface="Calibri" panose="020F0502020204030204" pitchFamily="34" charset="0"/>
                <a:cs typeface="Calibri" panose="020F0502020204030204" pitchFamily="34" charset="0"/>
              </a:rPr>
              <a:t>The hypothesis is that prolonged treatment with CC-486 could be effective as post-remission maintenance in AML</a:t>
            </a:r>
          </a:p>
          <a:p>
            <a:endParaRPr lang="en-US"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0669" y="2042360"/>
            <a:ext cx="2879640" cy="36356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9060669" y="1546059"/>
            <a:ext cx="1808508" cy="461665"/>
          </a:xfrm>
          <a:prstGeom prst="rect">
            <a:avLst/>
          </a:prstGeom>
          <a:noFill/>
        </p:spPr>
        <p:txBody>
          <a:bodyPr wrap="none" rtlCol="0">
            <a:spAutoFit/>
          </a:bodyPr>
          <a:lstStyle/>
          <a:p>
            <a:pPr defTabSz="914210"/>
            <a:r>
              <a:rPr lang="en-US" sz="2400" b="1" dirty="0" err="1">
                <a:solidFill>
                  <a:srgbClr val="C00000"/>
                </a:solidFill>
              </a:rPr>
              <a:t>Azacitidine</a:t>
            </a:r>
            <a:endParaRPr lang="en-US" sz="2400" b="1" dirty="0">
              <a:solidFill>
                <a:srgbClr val="C00000"/>
              </a:solidFill>
            </a:endParaRPr>
          </a:p>
        </p:txBody>
      </p:sp>
    </p:spTree>
    <p:extLst>
      <p:ext uri="{BB962C8B-B14F-4D97-AF65-F5344CB8AC3E}">
        <p14:creationId xmlns:p14="http://schemas.microsoft.com/office/powerpoint/2010/main" val="1908253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B83E-6A75-4735-B003-D5B864C17470}"/>
              </a:ext>
            </a:extLst>
          </p:cNvPr>
          <p:cNvSpPr>
            <a:spLocks noGrp="1"/>
          </p:cNvSpPr>
          <p:nvPr>
            <p:ph type="title"/>
          </p:nvPr>
        </p:nvSpPr>
        <p:spPr>
          <a:xfrm>
            <a:off x="623455" y="251440"/>
            <a:ext cx="11216640" cy="561975"/>
          </a:xfrm>
        </p:spPr>
        <p:txBody>
          <a:bodyPr>
            <a:noAutofit/>
          </a:bodyPr>
          <a:lstStyle/>
          <a:p>
            <a:pPr algn="ctr"/>
            <a:r>
              <a:rPr lang="en-US" sz="2800" cap="none" dirty="0">
                <a:solidFill>
                  <a:srgbClr val="C00000"/>
                </a:solidFill>
                <a:latin typeface="Arial" panose="020B0604020202020204" pitchFamily="34" charset="0"/>
                <a:cs typeface="Arial" panose="020B0604020202020204" pitchFamily="34" charset="0"/>
              </a:rPr>
              <a:t>QUAZAR AML-001 International Randomized Maintenance Trial</a:t>
            </a:r>
            <a:endParaRPr lang="en-US" sz="2800" dirty="0">
              <a:solidFill>
                <a:srgbClr val="C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7F20306-8C0B-4F58-B90A-187366872DB3}"/>
              </a:ext>
            </a:extLst>
          </p:cNvPr>
          <p:cNvPicPr>
            <a:picLocks noChangeAspect="1"/>
          </p:cNvPicPr>
          <p:nvPr/>
        </p:nvPicPr>
        <p:blipFill rotWithShape="1">
          <a:blip r:embed="rId3"/>
          <a:srcRect r="442" b="12752"/>
          <a:stretch/>
        </p:blipFill>
        <p:spPr>
          <a:xfrm>
            <a:off x="1726914" y="1271429"/>
            <a:ext cx="8738172" cy="4619941"/>
          </a:xfrm>
          <a:prstGeom prst="rect">
            <a:avLst/>
          </a:prstGeom>
        </p:spPr>
      </p:pic>
      <p:sp>
        <p:nvSpPr>
          <p:cNvPr id="4" name="TextBox 3">
            <a:extLst>
              <a:ext uri="{FF2B5EF4-FFF2-40B4-BE49-F238E27FC236}">
                <a16:creationId xmlns:a16="http://schemas.microsoft.com/office/drawing/2014/main" id="{B82A5144-E076-4B85-96E0-160F7B6DD5A4}"/>
              </a:ext>
            </a:extLst>
          </p:cNvPr>
          <p:cNvSpPr txBox="1"/>
          <p:nvPr/>
        </p:nvSpPr>
        <p:spPr>
          <a:xfrm>
            <a:off x="6553200" y="3581400"/>
            <a:ext cx="1600200" cy="338554"/>
          </a:xfrm>
          <a:prstGeom prst="rect">
            <a:avLst/>
          </a:prstGeom>
          <a:noFill/>
        </p:spPr>
        <p:txBody>
          <a:bodyPr wrap="square" rtlCol="0">
            <a:spAutoFit/>
          </a:bodyPr>
          <a:lstStyle/>
          <a:p>
            <a:r>
              <a:rPr lang="en-US" sz="1600" b="1" dirty="0">
                <a:solidFill>
                  <a:srgbClr val="0070C0"/>
                </a:solidFill>
              </a:rPr>
              <a:t>CC-486</a:t>
            </a:r>
          </a:p>
        </p:txBody>
      </p:sp>
      <p:sp>
        <p:nvSpPr>
          <p:cNvPr id="5" name="TextBox 4">
            <a:extLst>
              <a:ext uri="{FF2B5EF4-FFF2-40B4-BE49-F238E27FC236}">
                <a16:creationId xmlns:a16="http://schemas.microsoft.com/office/drawing/2014/main" id="{D17E3D96-73F5-4E7B-A48D-F6A7625F3333}"/>
              </a:ext>
            </a:extLst>
          </p:cNvPr>
          <p:cNvSpPr txBox="1"/>
          <p:nvPr/>
        </p:nvSpPr>
        <p:spPr>
          <a:xfrm>
            <a:off x="4876800" y="4340865"/>
            <a:ext cx="1066800" cy="338554"/>
          </a:xfrm>
          <a:prstGeom prst="rect">
            <a:avLst/>
          </a:prstGeom>
          <a:noFill/>
        </p:spPr>
        <p:txBody>
          <a:bodyPr wrap="square" rtlCol="0">
            <a:spAutoFit/>
          </a:bodyPr>
          <a:lstStyle/>
          <a:p>
            <a:r>
              <a:rPr lang="en-US" sz="1600" b="1" dirty="0">
                <a:solidFill>
                  <a:srgbClr val="C00000"/>
                </a:solidFill>
              </a:rPr>
              <a:t>Placebo</a:t>
            </a:r>
          </a:p>
        </p:txBody>
      </p:sp>
    </p:spTree>
    <p:extLst>
      <p:ext uri="{BB962C8B-B14F-4D97-AF65-F5344CB8AC3E}">
        <p14:creationId xmlns:p14="http://schemas.microsoft.com/office/powerpoint/2010/main" val="185362447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46" y="304800"/>
            <a:ext cx="10972800" cy="977287"/>
          </a:xfrm>
        </p:spPr>
        <p:txBody>
          <a:bodyPr/>
          <a:lstStyle/>
          <a:p>
            <a:pPr algn="ctr"/>
            <a:r>
              <a:rPr lang="en-US" b="1" dirty="0">
                <a:latin typeface="+mn-lt"/>
              </a:rPr>
              <a:t>Targeted Immunotherapy of AML (CAR-T in the future)</a:t>
            </a:r>
            <a:br>
              <a:rPr lang="en-US" b="1" dirty="0">
                <a:latin typeface="+mn-lt"/>
              </a:rPr>
            </a:br>
            <a:r>
              <a:rPr lang="en-US" b="1" i="1" dirty="0">
                <a:solidFill>
                  <a:schemeClr val="accent2"/>
                </a:solidFill>
                <a:latin typeface="Calibri" panose="020F0502020204030204" pitchFamily="34" charset="0"/>
              </a:rPr>
              <a:t>Bispecific T-Engaging (BiTE), Dual Affinity Re-Targeting (DART)</a:t>
            </a:r>
            <a:endParaRPr lang="en-US" dirty="0">
              <a:solidFill>
                <a:schemeClr val="accent2"/>
              </a:solidFill>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00976952"/>
              </p:ext>
            </p:extLst>
          </p:nvPr>
        </p:nvGraphicFramePr>
        <p:xfrm>
          <a:off x="609599" y="1676400"/>
          <a:ext cx="10972801" cy="3889636"/>
        </p:xfrm>
        <a:graphic>
          <a:graphicData uri="http://schemas.openxmlformats.org/drawingml/2006/table">
            <a:tbl>
              <a:tblPr firstRow="1" bandRow="1">
                <a:tableStyleId>{5C22544A-7EE6-4342-B048-85BDC9FD1C3A}</a:tableStyleId>
              </a:tblPr>
              <a:tblGrid>
                <a:gridCol w="2000987">
                  <a:extLst>
                    <a:ext uri="{9D8B030D-6E8A-4147-A177-3AD203B41FA5}">
                      <a16:colId xmlns:a16="http://schemas.microsoft.com/office/drawing/2014/main" val="20000"/>
                    </a:ext>
                  </a:extLst>
                </a:gridCol>
                <a:gridCol w="1717153">
                  <a:extLst>
                    <a:ext uri="{9D8B030D-6E8A-4147-A177-3AD203B41FA5}">
                      <a16:colId xmlns:a16="http://schemas.microsoft.com/office/drawing/2014/main" val="20001"/>
                    </a:ext>
                  </a:extLst>
                </a:gridCol>
                <a:gridCol w="2106198">
                  <a:extLst>
                    <a:ext uri="{9D8B030D-6E8A-4147-A177-3AD203B41FA5}">
                      <a16:colId xmlns:a16="http://schemas.microsoft.com/office/drawing/2014/main" val="20002"/>
                    </a:ext>
                  </a:extLst>
                </a:gridCol>
                <a:gridCol w="1350184">
                  <a:extLst>
                    <a:ext uri="{9D8B030D-6E8A-4147-A177-3AD203B41FA5}">
                      <a16:colId xmlns:a16="http://schemas.microsoft.com/office/drawing/2014/main" val="20003"/>
                    </a:ext>
                  </a:extLst>
                </a:gridCol>
                <a:gridCol w="1548592">
                  <a:extLst>
                    <a:ext uri="{9D8B030D-6E8A-4147-A177-3AD203B41FA5}">
                      <a16:colId xmlns:a16="http://schemas.microsoft.com/office/drawing/2014/main" val="20004"/>
                    </a:ext>
                  </a:extLst>
                </a:gridCol>
                <a:gridCol w="2249687">
                  <a:extLst>
                    <a:ext uri="{9D8B030D-6E8A-4147-A177-3AD203B41FA5}">
                      <a16:colId xmlns:a16="http://schemas.microsoft.com/office/drawing/2014/main" val="20005"/>
                    </a:ext>
                  </a:extLst>
                </a:gridCol>
              </a:tblGrid>
              <a:tr h="1036922">
                <a:tc>
                  <a:txBody>
                    <a:bodyPr/>
                    <a:lstStyle/>
                    <a:p>
                      <a:pPr algn="ctr"/>
                      <a:endParaRPr lang="en-US" sz="2000" dirty="0"/>
                    </a:p>
                    <a:p>
                      <a:pPr algn="ctr"/>
                      <a:r>
                        <a:rPr lang="en-US" sz="2000" dirty="0"/>
                        <a:t>Agent</a:t>
                      </a:r>
                    </a:p>
                  </a:txBody>
                  <a:tcPr marT="60960" marB="609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endParaRPr lang="en-US" sz="2000" dirty="0"/>
                    </a:p>
                    <a:p>
                      <a:pPr algn="ctr"/>
                      <a:r>
                        <a:rPr lang="en-US" sz="2000" dirty="0"/>
                        <a:t>Target, Construct</a:t>
                      </a:r>
                    </a:p>
                  </a:txBody>
                  <a:tcPr marT="60960" marB="60960">
                    <a:lnT w="12700" cap="flat" cmpd="sng" algn="ctr">
                      <a:solidFill>
                        <a:schemeClr val="tx1"/>
                      </a:solidFill>
                      <a:prstDash val="solid"/>
                      <a:round/>
                      <a:headEnd type="none" w="med" len="med"/>
                      <a:tailEnd type="none" w="med" len="med"/>
                    </a:lnT>
                  </a:tcPr>
                </a:tc>
                <a:tc>
                  <a:txBody>
                    <a:bodyPr/>
                    <a:lstStyle/>
                    <a:p>
                      <a:pPr algn="ctr"/>
                      <a:endParaRPr lang="en-US" sz="2000" dirty="0"/>
                    </a:p>
                    <a:p>
                      <a:pPr algn="ctr"/>
                      <a:r>
                        <a:rPr lang="en-US" sz="2000" dirty="0"/>
                        <a:t>t ½ and</a:t>
                      </a:r>
                    </a:p>
                    <a:p>
                      <a:pPr algn="ctr"/>
                      <a:r>
                        <a:rPr lang="en-US" sz="2000" dirty="0"/>
                        <a:t>Administration</a:t>
                      </a:r>
                    </a:p>
                  </a:txBody>
                  <a:tcPr marT="60960" marB="60960">
                    <a:lnT w="12700" cap="flat" cmpd="sng" algn="ctr">
                      <a:solidFill>
                        <a:schemeClr val="tx1"/>
                      </a:solidFill>
                      <a:prstDash val="solid"/>
                      <a:round/>
                      <a:headEnd type="none" w="med" len="med"/>
                      <a:tailEnd type="none" w="med" len="med"/>
                    </a:lnT>
                  </a:tcPr>
                </a:tc>
                <a:tc>
                  <a:txBody>
                    <a:bodyPr/>
                    <a:lstStyle/>
                    <a:p>
                      <a:pPr algn="ctr"/>
                      <a:endParaRPr lang="en-US" sz="2000" dirty="0"/>
                    </a:p>
                    <a:p>
                      <a:pPr algn="ctr"/>
                      <a:r>
                        <a:rPr lang="en-US" sz="2000" dirty="0"/>
                        <a:t>Number</a:t>
                      </a:r>
                    </a:p>
                  </a:txBody>
                  <a:tcPr marT="60960" marB="60960">
                    <a:lnT w="12700" cap="flat" cmpd="sng" algn="ctr">
                      <a:solidFill>
                        <a:schemeClr val="tx1"/>
                      </a:solidFill>
                      <a:prstDash val="solid"/>
                      <a:round/>
                      <a:headEnd type="none" w="med" len="med"/>
                      <a:tailEnd type="none" w="med" len="med"/>
                    </a:lnT>
                  </a:tcPr>
                </a:tc>
                <a:tc>
                  <a:txBody>
                    <a:bodyPr/>
                    <a:lstStyle/>
                    <a:p>
                      <a:pPr algn="ctr"/>
                      <a:r>
                        <a:rPr lang="en-US" sz="2000" dirty="0"/>
                        <a:t>Cytokine Release Syndrome</a:t>
                      </a:r>
                    </a:p>
                  </a:txBody>
                  <a:tcPr marT="60960" marB="60960">
                    <a:lnT w="12700" cap="flat" cmpd="sng" algn="ctr">
                      <a:solidFill>
                        <a:schemeClr val="tx1"/>
                      </a:solidFill>
                      <a:prstDash val="solid"/>
                      <a:round/>
                      <a:headEnd type="none" w="med" len="med"/>
                      <a:tailEnd type="none" w="med" len="med"/>
                    </a:lnT>
                  </a:tcPr>
                </a:tc>
                <a:tc>
                  <a:txBody>
                    <a:bodyPr/>
                    <a:lstStyle/>
                    <a:p>
                      <a:pPr algn="ctr"/>
                      <a:endParaRPr lang="en-US" sz="2000" dirty="0"/>
                    </a:p>
                    <a:p>
                      <a:pPr algn="ctr"/>
                      <a:r>
                        <a:rPr lang="en-US" sz="2000" dirty="0"/>
                        <a:t>Complete Remission/</a:t>
                      </a:r>
                      <a:r>
                        <a:rPr lang="en-US" sz="2000" dirty="0" err="1"/>
                        <a:t>CRi</a:t>
                      </a:r>
                      <a:endParaRPr lang="en-US" sz="2000" dirty="0"/>
                    </a:p>
                  </a:txBody>
                  <a:tcPr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914400">
                <a:tc>
                  <a:txBody>
                    <a:bodyPr/>
                    <a:lstStyle/>
                    <a:p>
                      <a:pPr algn="ctr"/>
                      <a:r>
                        <a:rPr lang="en-US" sz="2000" dirty="0">
                          <a:latin typeface="Calibri" panose="020F0502020204030204" pitchFamily="34" charset="0"/>
                          <a:cs typeface="Calibri" panose="020F0502020204030204" pitchFamily="34" charset="0"/>
                        </a:rPr>
                        <a:t>AMG-330</a:t>
                      </a:r>
                      <a:r>
                        <a:rPr lang="en-US" sz="2000" baseline="30000" dirty="0">
                          <a:latin typeface="Calibri" panose="020F0502020204030204" pitchFamily="34" charset="0"/>
                          <a:cs typeface="Calibri" panose="020F0502020204030204" pitchFamily="34" charset="0"/>
                        </a:rPr>
                        <a:t>1</a:t>
                      </a:r>
                      <a:endParaRPr lang="en-US" sz="2000" dirty="0">
                        <a:latin typeface="Calibri" panose="020F0502020204030204" pitchFamily="34" charset="0"/>
                        <a:cs typeface="Calibri" panose="020F0502020204030204" pitchFamily="34" charset="0"/>
                      </a:endParaRPr>
                    </a:p>
                  </a:txBody>
                  <a:tcPr marT="60960" marB="60960">
                    <a:lnL w="12700" cap="flat" cmpd="sng" algn="ctr">
                      <a:solidFill>
                        <a:schemeClr val="tx1"/>
                      </a:solidFill>
                      <a:prstDash val="solid"/>
                      <a:round/>
                      <a:headEnd type="none" w="med" len="med"/>
                      <a:tailEnd type="none" w="med" len="med"/>
                    </a:lnL>
                  </a:tcPr>
                </a:tc>
                <a:tc>
                  <a:txBody>
                    <a:bodyPr/>
                    <a:lstStyle/>
                    <a:p>
                      <a:pPr algn="ctr"/>
                      <a:r>
                        <a:rPr lang="en-US" sz="2000" dirty="0">
                          <a:latin typeface="Calibri" panose="020F0502020204030204" pitchFamily="34" charset="0"/>
                          <a:cs typeface="Calibri" panose="020F0502020204030204" pitchFamily="34" charset="0"/>
                        </a:rPr>
                        <a:t>CD33 </a:t>
                      </a:r>
                      <a:r>
                        <a:rPr lang="en-US" sz="2000" dirty="0" err="1">
                          <a:latin typeface="Calibri" panose="020F0502020204030204" pitchFamily="34" charset="0"/>
                          <a:cs typeface="Calibri" panose="020F0502020204030204" pitchFamily="34" charset="0"/>
                        </a:rPr>
                        <a:t>BiTE</a:t>
                      </a:r>
                      <a:endParaRPr lang="en-US" sz="2000" dirty="0">
                        <a:latin typeface="Calibri" panose="020F0502020204030204" pitchFamily="34" charset="0"/>
                        <a:cs typeface="Calibri" panose="020F0502020204030204" pitchFamily="34" charset="0"/>
                      </a:endParaRPr>
                    </a:p>
                  </a:txBody>
                  <a:tcPr marT="60960" marB="60960"/>
                </a:tc>
                <a:tc>
                  <a:txBody>
                    <a:bodyPr/>
                    <a:lstStyle/>
                    <a:p>
                      <a:pPr algn="ctr"/>
                      <a:r>
                        <a:rPr lang="en-US" sz="2000" dirty="0">
                          <a:latin typeface="Calibri" panose="020F0502020204030204" pitchFamily="34" charset="0"/>
                          <a:cs typeface="Calibri" panose="020F0502020204030204" pitchFamily="34" charset="0"/>
                        </a:rPr>
                        <a:t>Short:</a:t>
                      </a:r>
                    </a:p>
                    <a:p>
                      <a:pPr algn="ctr"/>
                      <a:r>
                        <a:rPr lang="en-US" sz="2000" dirty="0">
                          <a:latin typeface="Calibri" panose="020F0502020204030204" pitchFamily="34" charset="0"/>
                          <a:cs typeface="Calibri" panose="020F0502020204030204" pitchFamily="34" charset="0"/>
                        </a:rPr>
                        <a:t>Infusion 14-28d</a:t>
                      </a:r>
                    </a:p>
                  </a:txBody>
                  <a:tcPr marT="60960" marB="60960"/>
                </a:tc>
                <a:tc>
                  <a:txBody>
                    <a:bodyPr/>
                    <a:lstStyle/>
                    <a:p>
                      <a:pPr algn="ctr"/>
                      <a:r>
                        <a:rPr lang="en-US" sz="2000" dirty="0">
                          <a:latin typeface="Calibri" panose="020F0502020204030204" pitchFamily="34" charset="0"/>
                          <a:cs typeface="Calibri" panose="020F0502020204030204" pitchFamily="34" charset="0"/>
                        </a:rPr>
                        <a:t>40</a:t>
                      </a:r>
                    </a:p>
                  </a:txBody>
                  <a:tcPr marT="60960" marB="60960"/>
                </a:tc>
                <a:tc>
                  <a:txBody>
                    <a:bodyPr/>
                    <a:lstStyle/>
                    <a:p>
                      <a:pPr algn="ctr"/>
                      <a:r>
                        <a:rPr lang="en-US" sz="2000" dirty="0">
                          <a:latin typeface="Calibri" panose="020F0502020204030204" pitchFamily="34" charset="0"/>
                          <a:cs typeface="Calibri" panose="020F0502020204030204" pitchFamily="34" charset="0"/>
                        </a:rPr>
                        <a:t>28%</a:t>
                      </a:r>
                    </a:p>
                    <a:p>
                      <a:pPr algn="ctr"/>
                      <a:r>
                        <a:rPr lang="en-US" sz="2000" dirty="0">
                          <a:latin typeface="Calibri" panose="020F0502020204030204" pitchFamily="34" charset="0"/>
                          <a:cs typeface="Calibri" panose="020F0502020204030204" pitchFamily="34" charset="0"/>
                        </a:rPr>
                        <a:t>(higher?)</a:t>
                      </a:r>
                    </a:p>
                  </a:txBody>
                  <a:tcPr marT="60960" marB="60960"/>
                </a:tc>
                <a:tc>
                  <a:txBody>
                    <a:bodyPr/>
                    <a:lstStyle/>
                    <a:p>
                      <a:pPr algn="ctr"/>
                      <a:r>
                        <a:rPr lang="en-US" sz="2000" dirty="0">
                          <a:latin typeface="Calibri" panose="020F0502020204030204" pitchFamily="34" charset="0"/>
                          <a:cs typeface="Calibri" panose="020F0502020204030204" pitchFamily="34" charset="0"/>
                        </a:rPr>
                        <a:t>4 pts @ Higher Doses</a:t>
                      </a:r>
                    </a:p>
                  </a:txBody>
                  <a:tcPr marT="60960" marB="6096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14400">
                <a:tc>
                  <a:txBody>
                    <a:bodyPr/>
                    <a:lstStyle/>
                    <a:p>
                      <a:pPr algn="ctr"/>
                      <a:r>
                        <a:rPr lang="en-US" sz="2000" dirty="0">
                          <a:latin typeface="Calibri" panose="020F0502020204030204" pitchFamily="34" charset="0"/>
                          <a:cs typeface="Calibri" panose="020F0502020204030204" pitchFamily="34" charset="0"/>
                        </a:rPr>
                        <a:t>Flotetuzumab</a:t>
                      </a:r>
                      <a:r>
                        <a:rPr lang="en-US" sz="2000" baseline="30000" dirty="0">
                          <a:latin typeface="Calibri" panose="020F0502020204030204" pitchFamily="34" charset="0"/>
                          <a:cs typeface="Calibri" panose="020F0502020204030204" pitchFamily="34" charset="0"/>
                        </a:rPr>
                        <a:t>2</a:t>
                      </a:r>
                      <a:endParaRPr lang="en-US" sz="2000" dirty="0">
                        <a:latin typeface="Calibri" panose="020F0502020204030204" pitchFamily="34" charset="0"/>
                        <a:cs typeface="Calibri" panose="020F0502020204030204" pitchFamily="34" charset="0"/>
                      </a:endParaRPr>
                    </a:p>
                  </a:txBody>
                  <a:tcPr marT="60960" marB="60960">
                    <a:lnL w="12700" cap="flat" cmpd="sng" algn="ctr">
                      <a:solidFill>
                        <a:schemeClr val="tx1"/>
                      </a:solidFill>
                      <a:prstDash val="solid"/>
                      <a:round/>
                      <a:headEnd type="none" w="med" len="med"/>
                      <a:tailEnd type="none" w="med" len="med"/>
                    </a:lnL>
                  </a:tcPr>
                </a:tc>
                <a:tc>
                  <a:txBody>
                    <a:bodyPr/>
                    <a:lstStyle/>
                    <a:p>
                      <a:pPr algn="ctr"/>
                      <a:r>
                        <a:rPr lang="en-US" sz="2000" dirty="0">
                          <a:latin typeface="Calibri" panose="020F0502020204030204" pitchFamily="34" charset="0"/>
                          <a:cs typeface="Calibri" panose="020F0502020204030204" pitchFamily="34" charset="0"/>
                        </a:rPr>
                        <a:t>CD123 DART</a:t>
                      </a:r>
                    </a:p>
                    <a:p>
                      <a:pPr algn="ctr"/>
                      <a:r>
                        <a:rPr lang="en-US" sz="2000" dirty="0">
                          <a:latin typeface="Calibri" panose="020F0502020204030204" pitchFamily="34" charset="0"/>
                          <a:cs typeface="Calibri" panose="020F0502020204030204" pitchFamily="34" charset="0"/>
                        </a:rPr>
                        <a:t>Small</a:t>
                      </a:r>
                    </a:p>
                  </a:txBody>
                  <a:tcPr marT="60960" marB="60960"/>
                </a:tc>
                <a:tc>
                  <a:txBody>
                    <a:bodyPr/>
                    <a:lstStyle/>
                    <a:p>
                      <a:pPr algn="ctr"/>
                      <a:r>
                        <a:rPr lang="en-US" sz="2000" dirty="0">
                          <a:latin typeface="Calibri" panose="020F0502020204030204" pitchFamily="34" charset="0"/>
                          <a:cs typeface="Calibri" panose="020F0502020204030204" pitchFamily="34" charset="0"/>
                        </a:rPr>
                        <a:t>Short:</a:t>
                      </a:r>
                    </a:p>
                    <a:p>
                      <a:pPr algn="ctr"/>
                      <a:r>
                        <a:rPr lang="en-US" sz="2000" dirty="0">
                          <a:latin typeface="Calibri" panose="020F0502020204030204" pitchFamily="34" charset="0"/>
                          <a:cs typeface="Calibri" panose="020F0502020204030204" pitchFamily="34" charset="0"/>
                        </a:rPr>
                        <a:t>Infusion 28d</a:t>
                      </a:r>
                    </a:p>
                  </a:txBody>
                  <a:tcPr marT="60960" marB="60960"/>
                </a:tc>
                <a:tc>
                  <a:txBody>
                    <a:bodyPr/>
                    <a:lstStyle/>
                    <a:p>
                      <a:pPr algn="ctr"/>
                      <a:r>
                        <a:rPr lang="en-US" sz="2000" dirty="0">
                          <a:latin typeface="Calibri" panose="020F0502020204030204" pitchFamily="34" charset="0"/>
                          <a:cs typeface="Calibri" panose="020F0502020204030204" pitchFamily="34" charset="0"/>
                        </a:rPr>
                        <a:t>31 </a:t>
                      </a:r>
                    </a:p>
                    <a:p>
                      <a:pPr algn="ctr"/>
                      <a:r>
                        <a:rPr lang="en-US" sz="2000" dirty="0">
                          <a:latin typeface="Calibri" panose="020F0502020204030204" pitchFamily="34" charset="0"/>
                          <a:cs typeface="Calibri" panose="020F0502020204030204" pitchFamily="34" charset="0"/>
                        </a:rPr>
                        <a:t>(RP2D)</a:t>
                      </a:r>
                    </a:p>
                  </a:txBody>
                  <a:tcPr marT="60960" marB="60960"/>
                </a:tc>
                <a:tc>
                  <a:txBody>
                    <a:bodyPr/>
                    <a:lstStyle/>
                    <a:p>
                      <a:pPr algn="ctr"/>
                      <a:r>
                        <a:rPr lang="en-US" sz="2000" dirty="0">
                          <a:latin typeface="Calibri" panose="020F0502020204030204" pitchFamily="34" charset="0"/>
                          <a:cs typeface="Calibri" panose="020F0502020204030204" pitchFamily="34" charset="0"/>
                        </a:rPr>
                        <a:t>30/31 </a:t>
                      </a:r>
                    </a:p>
                    <a:p>
                      <a:pPr algn="ctr"/>
                      <a:r>
                        <a:rPr lang="en-US" sz="2000" dirty="0">
                          <a:latin typeface="Calibri" panose="020F0502020204030204" pitchFamily="34" charset="0"/>
                          <a:cs typeface="Calibri" panose="020F0502020204030204" pitchFamily="34" charset="0"/>
                        </a:rPr>
                        <a:t>(most mild)</a:t>
                      </a:r>
                    </a:p>
                  </a:txBody>
                  <a:tcPr marT="60960" marB="60960"/>
                </a:tc>
                <a:tc>
                  <a:txBody>
                    <a:bodyPr/>
                    <a:lstStyle/>
                    <a:p>
                      <a:pPr algn="ctr"/>
                      <a:r>
                        <a:rPr lang="en-US" sz="2000" dirty="0">
                          <a:latin typeface="Calibri" panose="020F0502020204030204" pitchFamily="34" charset="0"/>
                          <a:cs typeface="Calibri" panose="020F0502020204030204" pitchFamily="34" charset="0"/>
                        </a:rPr>
                        <a:t>5 pts @ RP2D</a:t>
                      </a:r>
                    </a:p>
                    <a:p>
                      <a:pPr algn="ctr"/>
                      <a:r>
                        <a:rPr lang="en-US" sz="2000" dirty="0">
                          <a:latin typeface="Calibri" panose="020F0502020204030204" pitchFamily="34" charset="0"/>
                          <a:cs typeface="Calibri" panose="020F0502020204030204" pitchFamily="34" charset="0"/>
                        </a:rPr>
                        <a:t>(esp. 1</a:t>
                      </a:r>
                      <a:r>
                        <a:rPr lang="en-US" sz="2000" baseline="30000" dirty="0">
                          <a:latin typeface="Calibri" panose="020F0502020204030204" pitchFamily="34" charset="0"/>
                          <a:cs typeface="Calibri" panose="020F0502020204030204" pitchFamily="34" charset="0"/>
                        </a:rPr>
                        <a:t>0</a:t>
                      </a:r>
                      <a:r>
                        <a:rPr lang="en-US" sz="2000" baseline="0" dirty="0">
                          <a:latin typeface="Calibri" panose="020F0502020204030204" pitchFamily="34" charset="0"/>
                          <a:cs typeface="Calibri" panose="020F0502020204030204" pitchFamily="34" charset="0"/>
                        </a:rPr>
                        <a:t> ref AML)</a:t>
                      </a:r>
                      <a:endParaRPr lang="en-US" sz="2000" dirty="0">
                        <a:latin typeface="Calibri" panose="020F0502020204030204" pitchFamily="34" charset="0"/>
                        <a:cs typeface="Calibri" panose="020F0502020204030204" pitchFamily="34" charset="0"/>
                      </a:endParaRPr>
                    </a:p>
                  </a:txBody>
                  <a:tcPr marT="60960" marB="6096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023914">
                <a:tc>
                  <a:txBody>
                    <a:bodyPr/>
                    <a:lstStyle/>
                    <a:p>
                      <a:pPr algn="ctr"/>
                      <a:r>
                        <a:rPr lang="en-US" sz="2000" dirty="0">
                          <a:latin typeface="Calibri" panose="020F0502020204030204" pitchFamily="34" charset="0"/>
                          <a:cs typeface="Calibri" panose="020F0502020204030204" pitchFamily="34" charset="0"/>
                        </a:rPr>
                        <a:t>XMAB14045</a:t>
                      </a:r>
                      <a:r>
                        <a:rPr lang="en-US" sz="2000" baseline="30000" dirty="0">
                          <a:latin typeface="Calibri" panose="020F0502020204030204" pitchFamily="34" charset="0"/>
                          <a:cs typeface="Calibri" panose="020F0502020204030204" pitchFamily="34" charset="0"/>
                        </a:rPr>
                        <a:t>3</a:t>
                      </a:r>
                      <a:endParaRPr lang="en-US" sz="2000" dirty="0">
                        <a:latin typeface="Calibri" panose="020F0502020204030204" pitchFamily="34" charset="0"/>
                        <a:cs typeface="Calibri" panose="020F0502020204030204" pitchFamily="34" charset="0"/>
                      </a:endParaRPr>
                    </a:p>
                  </a:txBody>
                  <a:tcPr marT="60960" marB="6096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CD123 </a:t>
                      </a:r>
                      <a:r>
                        <a:rPr lang="en-US" sz="2000" dirty="0" err="1">
                          <a:latin typeface="Calibri" panose="020F0502020204030204" pitchFamily="34" charset="0"/>
                          <a:cs typeface="Calibri" panose="020F0502020204030204" pitchFamily="34" charset="0"/>
                        </a:rPr>
                        <a:t>BiTE</a:t>
                      </a:r>
                      <a:r>
                        <a:rPr lang="en-US" sz="2000" dirty="0">
                          <a:latin typeface="Calibri" panose="020F0502020204030204" pitchFamily="34" charset="0"/>
                          <a:cs typeface="Calibri" panose="020F0502020204030204" pitchFamily="34" charset="0"/>
                        </a:rPr>
                        <a:t> </a:t>
                      </a:r>
                    </a:p>
                    <a:p>
                      <a:pPr algn="ctr"/>
                      <a:r>
                        <a:rPr lang="en-US" sz="2000" dirty="0">
                          <a:latin typeface="Calibri" panose="020F0502020204030204" pitchFamily="34" charset="0"/>
                          <a:cs typeface="Calibri" panose="020F0502020204030204" pitchFamily="34" charset="0"/>
                        </a:rPr>
                        <a:t>Larger</a:t>
                      </a:r>
                    </a:p>
                  </a:txBody>
                  <a:tcPr marT="60960" marB="60960">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Long t½:</a:t>
                      </a:r>
                    </a:p>
                    <a:p>
                      <a:pPr algn="ctr"/>
                      <a:r>
                        <a:rPr lang="en-US" sz="2000" dirty="0">
                          <a:latin typeface="Calibri" panose="020F0502020204030204" pitchFamily="34" charset="0"/>
                          <a:cs typeface="Calibri" panose="020F0502020204030204" pitchFamily="34" charset="0"/>
                        </a:rPr>
                        <a:t>1-3 x weekly</a:t>
                      </a:r>
                    </a:p>
                  </a:txBody>
                  <a:tcPr marT="60960" marB="60960">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66</a:t>
                      </a:r>
                    </a:p>
                  </a:txBody>
                  <a:tcPr marT="60960" marB="60960">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55%</a:t>
                      </a:r>
                    </a:p>
                  </a:txBody>
                  <a:tcPr marT="60960" marB="60960">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5 pts @ Higher Doses</a:t>
                      </a:r>
                    </a:p>
                  </a:txBody>
                  <a:tcPr marT="60960" marB="6096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990600" y="6172200"/>
            <a:ext cx="10972800" cy="738664"/>
          </a:xfrm>
          <a:prstGeom prst="rect">
            <a:avLst/>
          </a:prstGeom>
          <a:noFill/>
        </p:spPr>
        <p:txBody>
          <a:bodyPr wrap="square" rtlCol="0">
            <a:spAutoFit/>
          </a:bodyPr>
          <a:lstStyle/>
          <a:p>
            <a:r>
              <a:rPr lang="en-US" sz="1400" dirty="0">
                <a:solidFill>
                  <a:schemeClr val="bg1"/>
                </a:solidFill>
              </a:rPr>
              <a:t>BiTE/DART: Myeloid-targeting immune/antibody constructs to induce autologous T-cell response Phase 1, all associated with cytokine release syndrome (CRS) and some CR’s. </a:t>
            </a:r>
            <a:r>
              <a:rPr lang="en-US" sz="1400" baseline="30000" dirty="0">
                <a:solidFill>
                  <a:schemeClr val="bg1"/>
                </a:solidFill>
              </a:rPr>
              <a:t>1</a:t>
            </a:r>
            <a:r>
              <a:rPr lang="en-US" sz="1400" dirty="0">
                <a:solidFill>
                  <a:schemeClr val="bg1"/>
                </a:solidFill>
              </a:rPr>
              <a:t>Ravandi et al, abs. 25;  </a:t>
            </a:r>
            <a:r>
              <a:rPr lang="en-US" sz="1400" baseline="30000" dirty="0">
                <a:solidFill>
                  <a:schemeClr val="bg1"/>
                </a:solidFill>
              </a:rPr>
              <a:t>2</a:t>
            </a:r>
            <a:r>
              <a:rPr lang="en-US" sz="1400" dirty="0">
                <a:solidFill>
                  <a:schemeClr val="bg1"/>
                </a:solidFill>
              </a:rPr>
              <a:t>Uy et al, abs. 764;  </a:t>
            </a:r>
            <a:r>
              <a:rPr lang="en-US" sz="1400" baseline="30000" dirty="0">
                <a:solidFill>
                  <a:schemeClr val="bg1"/>
                </a:solidFill>
              </a:rPr>
              <a:t>3</a:t>
            </a:r>
            <a:r>
              <a:rPr lang="en-US" sz="1400" dirty="0">
                <a:solidFill>
                  <a:schemeClr val="bg1"/>
                </a:solidFill>
              </a:rPr>
              <a:t>Ravandi et al, abs. 763; ASH 2018</a:t>
            </a:r>
          </a:p>
          <a:p>
            <a:endParaRPr lang="en-US" sz="1400" dirty="0">
              <a:solidFill>
                <a:schemeClr val="bg1"/>
              </a:solidFill>
            </a:endParaRPr>
          </a:p>
        </p:txBody>
      </p:sp>
    </p:spTree>
    <p:extLst>
      <p:ext uri="{BB962C8B-B14F-4D97-AF65-F5344CB8AC3E}">
        <p14:creationId xmlns:p14="http://schemas.microsoft.com/office/powerpoint/2010/main" val="1298278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5">
            <a:extLst>
              <a:ext uri="{FF2B5EF4-FFF2-40B4-BE49-F238E27FC236}">
                <a16:creationId xmlns:a16="http://schemas.microsoft.com/office/drawing/2014/main" id="{5DCBF2A1-3CC4-48E6-9113-0F72EC827A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73897"/>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Box 6">
            <a:extLst>
              <a:ext uri="{FF2B5EF4-FFF2-40B4-BE49-F238E27FC236}">
                <a16:creationId xmlns:a16="http://schemas.microsoft.com/office/drawing/2014/main" id="{6F49BDF8-A4CE-4EDA-A877-D20C020B5787}"/>
              </a:ext>
            </a:extLst>
          </p:cNvPr>
          <p:cNvSpPr txBox="1">
            <a:spLocks noChangeArrowheads="1"/>
          </p:cNvSpPr>
          <p:nvPr/>
        </p:nvSpPr>
        <p:spPr bwMode="auto">
          <a:xfrm>
            <a:off x="609600" y="342900"/>
            <a:ext cx="10972800" cy="830997"/>
          </a:xfrm>
          <a:prstGeom prst="rect">
            <a:avLst/>
          </a:prstGeom>
          <a:noFill/>
          <a:ln>
            <a:noFill/>
          </a:ln>
        </p:spPr>
        <p:txBody>
          <a:bodyPr wrap="square">
            <a:spAutoFit/>
          </a:bodyPr>
          <a:lstStyle>
            <a:lvl1pPr>
              <a:lnSpc>
                <a:spcPct val="90000"/>
              </a:lnSpc>
              <a:spcBef>
                <a:spcPts val="1500"/>
              </a:spcBef>
              <a:buClr>
                <a:schemeClr val="tx2"/>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600"/>
              </a:spcBef>
              <a:buClr>
                <a:srgbClr val="78AFFF"/>
              </a:buClr>
              <a:buFont typeface="Arial" panose="020B0604020202020204" pitchFamily="34" charset="0"/>
              <a:buChar char="•"/>
              <a:defRPr sz="2800">
                <a:solidFill>
                  <a:schemeClr val="tx1"/>
                </a:solidFill>
                <a:latin typeface="Arial" panose="020B0604020202020204" pitchFamily="34" charset="0"/>
              </a:defRPr>
            </a:lvl2pPr>
            <a:lvl3pPr marL="1143000" indent="-228600">
              <a:lnSpc>
                <a:spcPct val="90000"/>
              </a:lnSpc>
              <a:spcBef>
                <a:spcPts val="600"/>
              </a:spcBef>
              <a:buClr>
                <a:srgbClr val="78AFFF"/>
              </a:buClr>
              <a:buFont typeface="Arial" panose="020B0604020202020204" pitchFamily="34" charset="0"/>
              <a:buChar char="•"/>
              <a:defRPr sz="2800">
                <a:solidFill>
                  <a:schemeClr val="tx1"/>
                </a:solidFill>
                <a:latin typeface="Arial" panose="020B0604020202020204" pitchFamily="34" charset="0"/>
              </a:defRPr>
            </a:lvl3pPr>
            <a:lvl4pPr marL="1600200" indent="-228600">
              <a:lnSpc>
                <a:spcPct val="90000"/>
              </a:lnSpc>
              <a:spcBef>
                <a:spcPts val="600"/>
              </a:spcBef>
              <a:buClr>
                <a:srgbClr val="78AFFF"/>
              </a:buClr>
              <a:buFont typeface="Arial" panose="020B0604020202020204" pitchFamily="34" charset="0"/>
              <a:buChar char="•"/>
              <a:defRPr sz="2800">
                <a:solidFill>
                  <a:schemeClr val="tx1"/>
                </a:solidFill>
                <a:latin typeface="Arial" panose="020B0604020202020204" pitchFamily="34" charset="0"/>
              </a:defRPr>
            </a:lvl4pPr>
            <a:lvl5pPr marL="2057400" indent="-228600">
              <a:lnSpc>
                <a:spcPct val="90000"/>
              </a:lnSpc>
              <a:spcBef>
                <a:spcPts val="600"/>
              </a:spcBef>
              <a:buClr>
                <a:srgbClr val="78AFFF"/>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78AFFF"/>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78AFFF"/>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78AFFF"/>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78AFFF"/>
              </a:buClr>
              <a:buFont typeface="Arial" panose="020B0604020202020204" pitchFamily="34" charset="0"/>
              <a:buChar char="•"/>
              <a:defRPr sz="2800">
                <a:solidFill>
                  <a:schemeClr val="tx1"/>
                </a:solidFill>
                <a:latin typeface="Arial" panose="020B0604020202020204" pitchFamily="34" charset="0"/>
              </a:defRPr>
            </a:lvl9pPr>
          </a:lstStyle>
          <a:p>
            <a:pPr algn="ctr" eaLnBrk="1" hangingPunct="1">
              <a:lnSpc>
                <a:spcPct val="100000"/>
              </a:lnSpc>
              <a:spcBef>
                <a:spcPct val="0"/>
              </a:spcBef>
              <a:buClrTx/>
              <a:buFontTx/>
              <a:buNone/>
              <a:defRPr/>
            </a:pPr>
            <a:r>
              <a:rPr lang="en-US" altLang="en-US" sz="4800" dirty="0">
                <a:solidFill>
                  <a:srgbClr val="FFFF00"/>
                </a:solidFill>
              </a:rPr>
              <a:t>Blood or Bone Marrow Transplant</a:t>
            </a:r>
          </a:p>
        </p:txBody>
      </p:sp>
      <p:graphicFrame>
        <p:nvGraphicFramePr>
          <p:cNvPr id="4" name="Object 2">
            <a:extLst>
              <a:ext uri="{FF2B5EF4-FFF2-40B4-BE49-F238E27FC236}">
                <a16:creationId xmlns:a16="http://schemas.microsoft.com/office/drawing/2014/main" id="{8CC15FC1-9B87-48A9-9FCA-20D460F861A2}"/>
              </a:ext>
            </a:extLst>
          </p:cNvPr>
          <p:cNvGraphicFramePr>
            <a:graphicFrameLocks noChangeAspect="1"/>
          </p:cNvGraphicFramePr>
          <p:nvPr>
            <p:extLst>
              <p:ext uri="{D42A27DB-BD31-4B8C-83A1-F6EECF244321}">
                <p14:modId xmlns:p14="http://schemas.microsoft.com/office/powerpoint/2010/main" val="587208588"/>
              </p:ext>
            </p:extLst>
          </p:nvPr>
        </p:nvGraphicFramePr>
        <p:xfrm>
          <a:off x="7467600" y="1524000"/>
          <a:ext cx="4267200" cy="4857750"/>
        </p:xfrm>
        <a:graphic>
          <a:graphicData uri="http://schemas.openxmlformats.org/presentationml/2006/ole">
            <mc:AlternateContent xmlns:mc="http://schemas.openxmlformats.org/markup-compatibility/2006">
              <mc:Choice xmlns:v="urn:schemas-microsoft-com:vml" Requires="v">
                <p:oleObj name="Photo Editor Photo" r:id="rId3" imgW="11428571" imgH="7676190" progId="MSPhotoEd.3">
                  <p:embed/>
                </p:oleObj>
              </mc:Choice>
              <mc:Fallback>
                <p:oleObj name="Photo Editor Photo" r:id="rId3" imgW="11428571" imgH="7676190" progId="MSPhotoEd.3">
                  <p:embed/>
                  <p:pic>
                    <p:nvPicPr>
                      <p:cNvPr id="242690" name="Object 2">
                        <a:extLst>
                          <a:ext uri="{FF2B5EF4-FFF2-40B4-BE49-F238E27FC236}">
                            <a16:creationId xmlns:a16="http://schemas.microsoft.com/office/drawing/2014/main" id="{20BB4513-0D46-4A8D-B16D-26930B8D3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524000"/>
                        <a:ext cx="4267200" cy="48577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9156244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32166B42-D7CA-4C15-BA94-5AE72CA4DDCF}"/>
              </a:ext>
            </a:extLst>
          </p:cNvPr>
          <p:cNvSpPr>
            <a:spLocks noGrp="1" noChangeArrowheads="1"/>
          </p:cNvSpPr>
          <p:nvPr>
            <p:ph type="title"/>
          </p:nvPr>
        </p:nvSpPr>
        <p:spPr>
          <a:xfrm>
            <a:off x="927100" y="457994"/>
            <a:ext cx="10337800" cy="685800"/>
          </a:xfrm>
        </p:spPr>
        <p:txBody>
          <a:bodyPr/>
          <a:lstStyle/>
          <a:p>
            <a:r>
              <a:rPr lang="en-US" altLang="en-US" sz="4000" dirty="0">
                <a:solidFill>
                  <a:srgbClr val="C00000"/>
                </a:solidFill>
                <a:latin typeface="Arial" panose="020B0604020202020204" pitchFamily="34" charset="0"/>
                <a:cs typeface="Arial" panose="020B0604020202020204" pitchFamily="34" charset="0"/>
              </a:rPr>
              <a:t>Sources of Stem Cells</a:t>
            </a:r>
          </a:p>
        </p:txBody>
      </p:sp>
      <p:sp>
        <p:nvSpPr>
          <p:cNvPr id="241667" name="Rectangle 3">
            <a:extLst>
              <a:ext uri="{FF2B5EF4-FFF2-40B4-BE49-F238E27FC236}">
                <a16:creationId xmlns:a16="http://schemas.microsoft.com/office/drawing/2014/main" id="{21B06C0E-875A-4686-8AA8-B81976CB8F5E}"/>
              </a:ext>
            </a:extLst>
          </p:cNvPr>
          <p:cNvSpPr>
            <a:spLocks noGrp="1" noChangeArrowheads="1"/>
          </p:cNvSpPr>
          <p:nvPr>
            <p:ph type="body" idx="1"/>
          </p:nvPr>
        </p:nvSpPr>
        <p:spPr>
          <a:xfrm>
            <a:off x="571500" y="1371600"/>
            <a:ext cx="11049000" cy="4570412"/>
          </a:xfrm>
        </p:spPr>
        <p:txBody>
          <a:bodyPr/>
          <a:lstStyle/>
          <a:p>
            <a:pPr marL="461963" indent="-461963">
              <a:spcBef>
                <a:spcPts val="1200"/>
              </a:spcBef>
              <a:buClr>
                <a:srgbClr val="0066FF"/>
              </a:buClr>
              <a:buSzPct val="100000"/>
            </a:pPr>
            <a:r>
              <a:rPr lang="en-US" altLang="en-US" sz="2800" dirty="0">
                <a:solidFill>
                  <a:srgbClr val="0937B7"/>
                </a:solidFill>
                <a:latin typeface="Calibri" panose="020F0502020204030204" pitchFamily="34" charset="0"/>
                <a:cs typeface="Calibri" panose="020F0502020204030204" pitchFamily="34" charset="0"/>
              </a:rPr>
              <a:t>Allogeneic</a:t>
            </a:r>
            <a:r>
              <a:rPr lang="en-US" altLang="en-US" sz="2800" b="0" dirty="0">
                <a:latin typeface="Calibri" panose="020F0502020204030204" pitchFamily="34" charset="0"/>
                <a:cs typeface="Calibri" panose="020F0502020204030204" pitchFamily="34" charset="0"/>
              </a:rPr>
              <a:t> - coming from another individual, related or unrelated</a:t>
            </a:r>
          </a:p>
          <a:p>
            <a:pPr marL="919162" lvl="1" indent="-457200">
              <a:spcBef>
                <a:spcPts val="1200"/>
              </a:spcBef>
              <a:buClr>
                <a:srgbClr val="0937B7"/>
              </a:buClr>
              <a:buSzPct val="100000"/>
              <a:buFont typeface="Wingdings" panose="05000000000000000000" pitchFamily="2" charset="2"/>
              <a:buChar char="§"/>
            </a:pPr>
            <a:r>
              <a:rPr lang="en-US" altLang="en-US" sz="2800" b="0" dirty="0">
                <a:latin typeface="Calibri" panose="020F0502020204030204" pitchFamily="34" charset="0"/>
                <a:cs typeface="Calibri" panose="020F0502020204030204" pitchFamily="34" charset="0"/>
              </a:rPr>
              <a:t>Matched related</a:t>
            </a:r>
          </a:p>
          <a:p>
            <a:pPr marL="919162" lvl="1" indent="-457200">
              <a:spcBef>
                <a:spcPts val="1200"/>
              </a:spcBef>
              <a:buClr>
                <a:srgbClr val="0937B7"/>
              </a:buClr>
              <a:buSzPct val="100000"/>
              <a:buFont typeface="Wingdings" panose="05000000000000000000" pitchFamily="2" charset="2"/>
              <a:buChar char="§"/>
            </a:pPr>
            <a:r>
              <a:rPr lang="en-US" altLang="en-US" sz="2800" b="0" dirty="0">
                <a:latin typeface="Calibri" panose="020F0502020204030204" pitchFamily="34" charset="0"/>
                <a:cs typeface="Calibri" panose="020F0502020204030204" pitchFamily="34" charset="0"/>
              </a:rPr>
              <a:t>Matched unrelated</a:t>
            </a:r>
          </a:p>
          <a:p>
            <a:pPr marL="919162" lvl="1" indent="-457200">
              <a:spcBef>
                <a:spcPts val="1200"/>
              </a:spcBef>
              <a:buClr>
                <a:srgbClr val="0937B7"/>
              </a:buClr>
              <a:buSzPct val="100000"/>
              <a:buFont typeface="Wingdings" panose="05000000000000000000" pitchFamily="2" charset="2"/>
              <a:buChar char="§"/>
            </a:pPr>
            <a:r>
              <a:rPr lang="en-US" altLang="en-US" sz="2800" b="0" dirty="0">
                <a:latin typeface="Calibri" panose="020F0502020204030204" pitchFamily="34" charset="0"/>
                <a:cs typeface="Calibri" panose="020F0502020204030204" pitchFamily="34" charset="0"/>
              </a:rPr>
              <a:t>Mismatched related (haploidentical or half matched) </a:t>
            </a:r>
          </a:p>
          <a:p>
            <a:pPr marL="1371600" lvl="2" indent="-457200">
              <a:spcBef>
                <a:spcPts val="1200"/>
              </a:spcBef>
              <a:buClr>
                <a:schemeClr val="tx2">
                  <a:lumMod val="75000"/>
                </a:schemeClr>
              </a:buClr>
              <a:buSzPct val="100000"/>
              <a:buFont typeface="Courier New" panose="02070309020205020404" pitchFamily="49" charset="0"/>
              <a:buChar char="o"/>
            </a:pPr>
            <a:r>
              <a:rPr lang="en-US" altLang="en-US" sz="2800" b="0" dirty="0">
                <a:latin typeface="Calibri" panose="020F0502020204030204" pitchFamily="34" charset="0"/>
                <a:cs typeface="Calibri" panose="020F0502020204030204" pitchFamily="34" charset="0"/>
              </a:rPr>
              <a:t>Higher risk of graft-versus-host disease (GVHD)</a:t>
            </a:r>
          </a:p>
          <a:p>
            <a:pPr marL="919162" lvl="1" indent="-457200">
              <a:spcBef>
                <a:spcPts val="1200"/>
              </a:spcBef>
              <a:buClr>
                <a:schemeClr val="tx2">
                  <a:lumMod val="75000"/>
                </a:schemeClr>
              </a:buClr>
              <a:buSzPct val="100000"/>
              <a:buFont typeface="Wingdings" panose="05000000000000000000" pitchFamily="2" charset="2"/>
              <a:buChar char="§"/>
            </a:pPr>
            <a:r>
              <a:rPr lang="en-US" altLang="en-US" sz="2800" b="0" dirty="0">
                <a:latin typeface="Calibri" panose="020F0502020204030204" pitchFamily="34" charset="0"/>
                <a:cs typeface="Calibri" panose="020F0502020204030204" pitchFamily="34" charset="0"/>
              </a:rPr>
              <a:t>Mismatched unrelated</a:t>
            </a:r>
          </a:p>
          <a:p>
            <a:pPr marL="919162" lvl="1" indent="-457200">
              <a:spcBef>
                <a:spcPts val="1200"/>
              </a:spcBef>
              <a:buClr>
                <a:schemeClr val="tx2">
                  <a:lumMod val="75000"/>
                </a:schemeClr>
              </a:buClr>
              <a:buSzPct val="100000"/>
              <a:buFont typeface="Wingdings" panose="05000000000000000000" pitchFamily="2" charset="2"/>
              <a:buChar char="§"/>
            </a:pPr>
            <a:r>
              <a:rPr lang="en-US" altLang="en-US" sz="2800" b="0" dirty="0">
                <a:latin typeface="Calibri" panose="020F0502020204030204" pitchFamily="34" charset="0"/>
                <a:cs typeface="Calibri" panose="020F0502020204030204" pitchFamily="34" charset="0"/>
              </a:rPr>
              <a:t>Cord blood</a:t>
            </a:r>
          </a:p>
          <a:p>
            <a:pPr marL="461963" indent="-461963">
              <a:spcBef>
                <a:spcPts val="1200"/>
              </a:spcBef>
              <a:buSzPct val="100000"/>
            </a:pPr>
            <a:r>
              <a:rPr lang="en-US" altLang="en-US" sz="2800" dirty="0">
                <a:solidFill>
                  <a:srgbClr val="0937B7"/>
                </a:solidFill>
                <a:latin typeface="Calibri" panose="020F0502020204030204" pitchFamily="34" charset="0"/>
                <a:cs typeface="Calibri" panose="020F0502020204030204" pitchFamily="34" charset="0"/>
              </a:rPr>
              <a:t>Syngeneic</a:t>
            </a:r>
            <a:r>
              <a:rPr lang="en-US" altLang="en-US" sz="2800" b="0" dirty="0">
                <a:latin typeface="Calibri" panose="020F0502020204030204" pitchFamily="34" charset="0"/>
                <a:cs typeface="Calibri" panose="020F0502020204030204" pitchFamily="34" charset="0"/>
              </a:rPr>
              <a:t> - coming from an identical twin</a:t>
            </a:r>
          </a:p>
          <a:p>
            <a:pPr marL="461963" indent="-461963">
              <a:spcBef>
                <a:spcPts val="1200"/>
              </a:spcBef>
              <a:buSzPct val="100000"/>
            </a:pPr>
            <a:r>
              <a:rPr lang="en-US" altLang="en-US" sz="2800" dirty="0">
                <a:solidFill>
                  <a:srgbClr val="0937B7"/>
                </a:solidFill>
                <a:latin typeface="Calibri" panose="020F0502020204030204" pitchFamily="34" charset="0"/>
                <a:cs typeface="Calibri" panose="020F0502020204030204" pitchFamily="34" charset="0"/>
              </a:rPr>
              <a:t>Autologous</a:t>
            </a:r>
            <a:r>
              <a:rPr lang="en-US" altLang="en-US" sz="2800" b="0" dirty="0">
                <a:latin typeface="Calibri" panose="020F0502020204030204" pitchFamily="34" charset="0"/>
                <a:cs typeface="Calibri" panose="020F0502020204030204" pitchFamily="34" charset="0"/>
              </a:rPr>
              <a:t> - using the patient’s own blood or marrow stem cells</a:t>
            </a:r>
          </a:p>
        </p:txBody>
      </p:sp>
    </p:spTree>
    <p:extLst>
      <p:ext uri="{BB962C8B-B14F-4D97-AF65-F5344CB8AC3E}">
        <p14:creationId xmlns:p14="http://schemas.microsoft.com/office/powerpoint/2010/main" val="16517408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a:extLst>
              <a:ext uri="{FF2B5EF4-FFF2-40B4-BE49-F238E27FC236}">
                <a16:creationId xmlns:a16="http://schemas.microsoft.com/office/drawing/2014/main" id="{84DB2821-5C54-44C7-AB52-1E0443D292F1}"/>
              </a:ext>
            </a:extLst>
          </p:cNvPr>
          <p:cNvGraphicFramePr>
            <a:graphicFrameLocks noChangeAspect="1"/>
          </p:cNvGraphicFramePr>
          <p:nvPr>
            <p:extLst>
              <p:ext uri="{D42A27DB-BD31-4B8C-83A1-F6EECF244321}">
                <p14:modId xmlns:p14="http://schemas.microsoft.com/office/powerpoint/2010/main" val="3611265855"/>
              </p:ext>
            </p:extLst>
          </p:nvPr>
        </p:nvGraphicFramePr>
        <p:xfrm>
          <a:off x="2001212" y="533400"/>
          <a:ext cx="8189576" cy="6142182"/>
        </p:xfrm>
        <a:graphic>
          <a:graphicData uri="http://schemas.openxmlformats.org/presentationml/2006/ole">
            <mc:AlternateContent xmlns:mc="http://schemas.openxmlformats.org/markup-compatibility/2006">
              <mc:Choice xmlns:v="urn:schemas-microsoft-com:vml" Requires="v">
                <p:oleObj name="Photo Editor Photo" r:id="rId2" imgW="11428571" imgH="7695238" progId="MSPhotoEd.3">
                  <p:embed/>
                </p:oleObj>
              </mc:Choice>
              <mc:Fallback>
                <p:oleObj name="Photo Editor Photo" r:id="rId2" imgW="11428571" imgH="7695238" progId="MSPhotoEd.3">
                  <p:embed/>
                  <p:pic>
                    <p:nvPicPr>
                      <p:cNvPr id="72706" name="Object 2">
                        <a:extLst>
                          <a:ext uri="{FF2B5EF4-FFF2-40B4-BE49-F238E27FC236}">
                            <a16:creationId xmlns:a16="http://schemas.microsoft.com/office/drawing/2014/main" id="{84DB2821-5C54-44C7-AB52-1E0443D29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212" y="533400"/>
                        <a:ext cx="8189576" cy="61421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570176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Object 2">
            <a:extLst>
              <a:ext uri="{FF2B5EF4-FFF2-40B4-BE49-F238E27FC236}">
                <a16:creationId xmlns:a16="http://schemas.microsoft.com/office/drawing/2014/main" id="{74EB2CA0-90FF-4D15-9C1C-6A66BBED473E}"/>
              </a:ext>
            </a:extLst>
          </p:cNvPr>
          <p:cNvGraphicFramePr>
            <a:graphicFrameLocks noChangeAspect="1"/>
          </p:cNvGraphicFramePr>
          <p:nvPr>
            <p:extLst>
              <p:ext uri="{D42A27DB-BD31-4B8C-83A1-F6EECF244321}">
                <p14:modId xmlns:p14="http://schemas.microsoft.com/office/powerpoint/2010/main" val="1661990062"/>
              </p:ext>
            </p:extLst>
          </p:nvPr>
        </p:nvGraphicFramePr>
        <p:xfrm>
          <a:off x="1905000" y="533400"/>
          <a:ext cx="8255000" cy="6191250"/>
        </p:xfrm>
        <a:graphic>
          <a:graphicData uri="http://schemas.openxmlformats.org/presentationml/2006/ole">
            <mc:AlternateContent xmlns:mc="http://schemas.openxmlformats.org/markup-compatibility/2006">
              <mc:Choice xmlns:v="urn:schemas-microsoft-com:vml" Requires="v">
                <p:oleObj name="Photo Editor Photo" r:id="rId2" imgW="11428571" imgH="7628571" progId="MSPhotoEd.3">
                  <p:embed/>
                </p:oleObj>
              </mc:Choice>
              <mc:Fallback>
                <p:oleObj name="Photo Editor Photo" r:id="rId2" imgW="11428571" imgH="7628571" progId="MSPhotoEd.3">
                  <p:embed/>
                  <p:pic>
                    <p:nvPicPr>
                      <p:cNvPr id="73730" name="Object 2">
                        <a:extLst>
                          <a:ext uri="{FF2B5EF4-FFF2-40B4-BE49-F238E27FC236}">
                            <a16:creationId xmlns:a16="http://schemas.microsoft.com/office/drawing/2014/main" id="{74EB2CA0-90FF-4D15-9C1C-6A66BBED4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33400"/>
                        <a:ext cx="8255000" cy="61912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0679660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53B36-9BEF-45A6-907A-1E977A994179}"/>
              </a:ext>
            </a:extLst>
          </p:cNvPr>
          <p:cNvSpPr>
            <a:spLocks noGrp="1"/>
          </p:cNvSpPr>
          <p:nvPr>
            <p:ph idx="1"/>
          </p:nvPr>
        </p:nvSpPr>
        <p:spPr/>
        <p:txBody>
          <a:bodyPr/>
          <a:lstStyle/>
          <a:p>
            <a:endParaRPr lang="en-US"/>
          </a:p>
        </p:txBody>
      </p:sp>
      <p:pic>
        <p:nvPicPr>
          <p:cNvPr id="5122" name="Picture 2" descr="Post-transplantation cyclophosphamide for chimerism-based tolerance | Bone  Marrow Transplantation">
            <a:extLst>
              <a:ext uri="{FF2B5EF4-FFF2-40B4-BE49-F238E27FC236}">
                <a16:creationId xmlns:a16="http://schemas.microsoft.com/office/drawing/2014/main" id="{FAECC8C3-1E0F-4BF3-B191-661887812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47750"/>
            <a:ext cx="11049000" cy="56578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84CD50-770E-4564-A07C-4FF6C3E98C89}"/>
              </a:ext>
            </a:extLst>
          </p:cNvPr>
          <p:cNvSpPr/>
          <p:nvPr/>
        </p:nvSpPr>
        <p:spPr>
          <a:xfrm>
            <a:off x="1295400" y="1047750"/>
            <a:ext cx="9829800" cy="1619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8402730-1331-4E20-81C6-EB05DAAAE654}"/>
              </a:ext>
            </a:extLst>
          </p:cNvPr>
          <p:cNvSpPr/>
          <p:nvPr/>
        </p:nvSpPr>
        <p:spPr>
          <a:xfrm>
            <a:off x="4038600" y="5181600"/>
            <a:ext cx="5029200" cy="167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7F2669-988F-40A5-8E9E-B517CC61A279}"/>
              </a:ext>
            </a:extLst>
          </p:cNvPr>
          <p:cNvSpPr/>
          <p:nvPr/>
        </p:nvSpPr>
        <p:spPr>
          <a:xfrm>
            <a:off x="8153400" y="2667000"/>
            <a:ext cx="3810000" cy="236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778A436-8F9D-4E1C-B57F-C32EA95554E8}"/>
              </a:ext>
            </a:extLst>
          </p:cNvPr>
          <p:cNvPicPr>
            <a:picLocks noChangeAspect="1"/>
          </p:cNvPicPr>
          <p:nvPr/>
        </p:nvPicPr>
        <p:blipFill>
          <a:blip r:embed="rId3"/>
          <a:stretch>
            <a:fillRect/>
          </a:stretch>
        </p:blipFill>
        <p:spPr>
          <a:xfrm>
            <a:off x="1295400" y="1797051"/>
            <a:ext cx="10210799" cy="4603749"/>
          </a:xfrm>
          <a:prstGeom prst="rect">
            <a:avLst/>
          </a:prstGeom>
        </p:spPr>
      </p:pic>
      <p:sp>
        <p:nvSpPr>
          <p:cNvPr id="8" name="Rectangle 7">
            <a:extLst>
              <a:ext uri="{FF2B5EF4-FFF2-40B4-BE49-F238E27FC236}">
                <a16:creationId xmlns:a16="http://schemas.microsoft.com/office/drawing/2014/main" id="{E85505CC-6466-45E8-8A78-BF69FE11CCB8}"/>
              </a:ext>
            </a:extLst>
          </p:cNvPr>
          <p:cNvSpPr/>
          <p:nvPr/>
        </p:nvSpPr>
        <p:spPr>
          <a:xfrm>
            <a:off x="533400" y="2667000"/>
            <a:ext cx="914400" cy="213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5C18231-2E3E-4416-8609-36DC590A4A59}"/>
              </a:ext>
            </a:extLst>
          </p:cNvPr>
          <p:cNvSpPr txBox="1"/>
          <p:nvPr/>
        </p:nvSpPr>
        <p:spPr>
          <a:xfrm>
            <a:off x="118807" y="3893799"/>
            <a:ext cx="2810385" cy="1077218"/>
          </a:xfrm>
          <a:prstGeom prst="rect">
            <a:avLst/>
          </a:prstGeom>
          <a:noFill/>
        </p:spPr>
        <p:txBody>
          <a:bodyPr wrap="none" rtlCol="0">
            <a:spAutoFit/>
          </a:bodyPr>
          <a:lstStyle/>
          <a:p>
            <a:r>
              <a:rPr lang="en-US" sz="3200" b="1" dirty="0"/>
              <a:t>T cells from </a:t>
            </a:r>
          </a:p>
          <a:p>
            <a:r>
              <a:rPr lang="en-US" sz="3200" b="1" dirty="0"/>
              <a:t>the donor</a:t>
            </a:r>
          </a:p>
        </p:txBody>
      </p:sp>
      <p:cxnSp>
        <p:nvCxnSpPr>
          <p:cNvPr id="11" name="Straight Arrow Connector 10">
            <a:extLst>
              <a:ext uri="{FF2B5EF4-FFF2-40B4-BE49-F238E27FC236}">
                <a16:creationId xmlns:a16="http://schemas.microsoft.com/office/drawing/2014/main" id="{D756DA9E-069E-4A17-9750-8B5E91A7A43C}"/>
              </a:ext>
            </a:extLst>
          </p:cNvPr>
          <p:cNvCxnSpPr/>
          <p:nvPr/>
        </p:nvCxnSpPr>
        <p:spPr>
          <a:xfrm flipV="1">
            <a:off x="990600" y="3581400"/>
            <a:ext cx="533400" cy="152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5A19F2C-BA94-410B-8D4F-92C050FC1CB8}"/>
              </a:ext>
            </a:extLst>
          </p:cNvPr>
          <p:cNvCxnSpPr>
            <a:cxnSpLocks/>
          </p:cNvCxnSpPr>
          <p:nvPr/>
        </p:nvCxnSpPr>
        <p:spPr>
          <a:xfrm>
            <a:off x="914400" y="4856717"/>
            <a:ext cx="381000" cy="1724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A020CFC-0545-4CCD-98AD-6712CF709322}"/>
              </a:ext>
            </a:extLst>
          </p:cNvPr>
          <p:cNvSpPr txBox="1"/>
          <p:nvPr/>
        </p:nvSpPr>
        <p:spPr>
          <a:xfrm>
            <a:off x="971379" y="1076067"/>
            <a:ext cx="10173042" cy="1323439"/>
          </a:xfrm>
          <a:prstGeom prst="rect">
            <a:avLst/>
          </a:prstGeom>
          <a:noFill/>
        </p:spPr>
        <p:txBody>
          <a:bodyPr wrap="none" rtlCol="0">
            <a:spAutoFit/>
          </a:bodyPr>
          <a:lstStyle/>
          <a:p>
            <a:pPr algn="ctr"/>
            <a:r>
              <a:rPr lang="en-US" sz="4000" b="1" dirty="0">
                <a:latin typeface="Arial" panose="020B0604020202020204" pitchFamily="34" charset="0"/>
                <a:cs typeface="Arial" panose="020B0604020202020204" pitchFamily="34" charset="0"/>
              </a:rPr>
              <a:t>Post Transplant Cyclophosphamide for </a:t>
            </a:r>
          </a:p>
          <a:p>
            <a:pPr algn="ctr"/>
            <a:r>
              <a:rPr lang="en-US" sz="4000" b="1" dirty="0">
                <a:latin typeface="Arial" panose="020B0604020202020204" pitchFamily="34" charset="0"/>
                <a:cs typeface="Arial" panose="020B0604020202020204" pitchFamily="34" charset="0"/>
              </a:rPr>
              <a:t>Haploidentical Transplantation</a:t>
            </a:r>
            <a:endParaRPr lang="en-US" sz="4000" b="1" dirty="0"/>
          </a:p>
        </p:txBody>
      </p:sp>
    </p:spTree>
    <p:extLst>
      <p:ext uri="{BB962C8B-B14F-4D97-AF65-F5344CB8AC3E}">
        <p14:creationId xmlns:p14="http://schemas.microsoft.com/office/powerpoint/2010/main" val="370886421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9571-C098-4422-936C-37EF520D8CDB}"/>
              </a:ext>
            </a:extLst>
          </p:cNvPr>
          <p:cNvSpPr>
            <a:spLocks noGrp="1"/>
          </p:cNvSpPr>
          <p:nvPr>
            <p:ph type="title"/>
          </p:nvPr>
        </p:nvSpPr>
        <p:spPr>
          <a:xfrm>
            <a:off x="573756" y="564923"/>
            <a:ext cx="11098648" cy="1100137"/>
          </a:xfrm>
        </p:spPr>
        <p:txBody>
          <a:bodyPr/>
          <a:lstStyle/>
          <a:p>
            <a:r>
              <a:rPr lang="en-US" sz="3200" dirty="0">
                <a:solidFill>
                  <a:schemeClr val="tx2">
                    <a:lumMod val="75000"/>
                  </a:schemeClr>
                </a:solidFill>
                <a:latin typeface="Arial" panose="020B0604020202020204" pitchFamily="34" charset="0"/>
                <a:cs typeface="Arial" panose="020B0604020202020204" pitchFamily="34" charset="0"/>
              </a:rPr>
              <a:t>Double unrelated umbilical cord blood vs </a:t>
            </a:r>
            <a:br>
              <a:rPr lang="en-US" sz="3200" dirty="0">
                <a:solidFill>
                  <a:schemeClr val="tx2">
                    <a:lumMod val="75000"/>
                  </a:schemeClr>
                </a:solidFill>
                <a:latin typeface="Arial" panose="020B0604020202020204" pitchFamily="34" charset="0"/>
                <a:cs typeface="Arial" panose="020B0604020202020204" pitchFamily="34" charset="0"/>
              </a:rPr>
            </a:br>
            <a:r>
              <a:rPr lang="en-US" sz="3200" dirty="0">
                <a:solidFill>
                  <a:schemeClr val="tx2">
                    <a:lumMod val="75000"/>
                  </a:schemeClr>
                </a:solidFill>
                <a:latin typeface="Arial" panose="020B0604020202020204" pitchFamily="34" charset="0"/>
                <a:cs typeface="Arial" panose="020B0604020202020204" pitchFamily="34" charset="0"/>
              </a:rPr>
              <a:t>HLA-haploidentical bone marrow transplantation </a:t>
            </a:r>
            <a:br>
              <a:rPr lang="en-US" sz="3200" dirty="0">
                <a:solidFill>
                  <a:schemeClr val="tx2">
                    <a:lumMod val="75000"/>
                  </a:schemeClr>
                </a:solidFill>
                <a:latin typeface="Arial" panose="020B0604020202020204" pitchFamily="34" charset="0"/>
                <a:cs typeface="Arial" panose="020B0604020202020204" pitchFamily="34" charset="0"/>
              </a:rPr>
            </a:br>
            <a:r>
              <a:rPr lang="en-US" sz="2400" dirty="0">
                <a:solidFill>
                  <a:schemeClr val="tx2">
                    <a:lumMod val="75000"/>
                  </a:schemeClr>
                </a:solidFill>
                <a:latin typeface="Arial" panose="020B0604020202020204" pitchFamily="34" charset="0"/>
                <a:cs typeface="Arial" panose="020B0604020202020204" pitchFamily="34" charset="0"/>
              </a:rPr>
              <a:t>BMT CTN 1101 trial</a:t>
            </a:r>
          </a:p>
        </p:txBody>
      </p:sp>
      <p:sp>
        <p:nvSpPr>
          <p:cNvPr id="3" name="Content Placeholder 2">
            <a:extLst>
              <a:ext uri="{FF2B5EF4-FFF2-40B4-BE49-F238E27FC236}">
                <a16:creationId xmlns:a16="http://schemas.microsoft.com/office/drawing/2014/main" id="{FC8FF925-A0A9-4DE1-9BC6-666EBC9F7C7F}"/>
              </a:ext>
            </a:extLst>
          </p:cNvPr>
          <p:cNvSpPr>
            <a:spLocks noGrp="1"/>
          </p:cNvSpPr>
          <p:nvPr>
            <p:ph idx="1"/>
          </p:nvPr>
        </p:nvSpPr>
        <p:spPr>
          <a:xfrm>
            <a:off x="736927" y="2219785"/>
            <a:ext cx="4776303" cy="3124200"/>
          </a:xfrm>
        </p:spPr>
        <p:txBody>
          <a:bodyPr/>
          <a:lstStyle/>
          <a:p>
            <a:pPr marL="396875" indent="-396875"/>
            <a:r>
              <a:rPr lang="en-US" sz="2800" b="0" dirty="0">
                <a:latin typeface="Calibri" panose="020F0502020204030204" pitchFamily="34" charset="0"/>
                <a:cs typeface="Calibri" panose="020F0502020204030204" pitchFamily="34" charset="0"/>
              </a:rPr>
              <a:t>368 pts, aged 18 to 70 years  </a:t>
            </a:r>
          </a:p>
          <a:p>
            <a:pPr marL="396875" indent="-396875"/>
            <a:r>
              <a:rPr lang="en-US" sz="2800" b="0" dirty="0">
                <a:latin typeface="Calibri" panose="020F0502020204030204" pitchFamily="34" charset="0"/>
                <a:cs typeface="Calibri" panose="020F0502020204030204" pitchFamily="34" charset="0"/>
              </a:rPr>
              <a:t>lymphoma or acute leukemia in remission        </a:t>
            </a:r>
          </a:p>
          <a:p>
            <a:pPr marL="396875" indent="-396875"/>
            <a:r>
              <a:rPr lang="en-US" sz="2800" b="0" dirty="0">
                <a:latin typeface="Calibri" panose="020F0502020204030204" pitchFamily="34" charset="0"/>
                <a:cs typeface="Calibri" panose="020F0502020204030204" pitchFamily="34" charset="0"/>
              </a:rPr>
              <a:t>randomly assigned to undergo unrelated umbilical (UCB) transplant (n=186) </a:t>
            </a:r>
          </a:p>
          <a:p>
            <a:pPr marL="396875" indent="-396875"/>
            <a:r>
              <a:rPr lang="en-US" sz="2800" b="0" dirty="0">
                <a:latin typeface="Calibri" panose="020F0502020204030204" pitchFamily="34" charset="0"/>
                <a:cs typeface="Calibri" panose="020F0502020204030204" pitchFamily="34" charset="0"/>
              </a:rPr>
              <a:t>or haploidentical transplant (n=182)</a:t>
            </a:r>
          </a:p>
        </p:txBody>
      </p:sp>
      <p:sp>
        <p:nvSpPr>
          <p:cNvPr id="5" name="TextBox 4">
            <a:extLst>
              <a:ext uri="{FF2B5EF4-FFF2-40B4-BE49-F238E27FC236}">
                <a16:creationId xmlns:a16="http://schemas.microsoft.com/office/drawing/2014/main" id="{28556EC6-89E2-4FC5-B038-A902BCE59CCC}"/>
              </a:ext>
            </a:extLst>
          </p:cNvPr>
          <p:cNvSpPr txBox="1"/>
          <p:nvPr/>
        </p:nvSpPr>
        <p:spPr>
          <a:xfrm>
            <a:off x="152400" y="6324600"/>
            <a:ext cx="2331985"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Blood 137:420, January, 2021</a:t>
            </a:r>
          </a:p>
        </p:txBody>
      </p:sp>
      <p:pic>
        <p:nvPicPr>
          <p:cNvPr id="6" name="Picture 5">
            <a:extLst>
              <a:ext uri="{FF2B5EF4-FFF2-40B4-BE49-F238E27FC236}">
                <a16:creationId xmlns:a16="http://schemas.microsoft.com/office/drawing/2014/main" id="{BBC89FAC-7444-4D13-99C4-EA75248A416C}"/>
              </a:ext>
            </a:extLst>
          </p:cNvPr>
          <p:cNvPicPr>
            <a:picLocks noChangeAspect="1"/>
          </p:cNvPicPr>
          <p:nvPr/>
        </p:nvPicPr>
        <p:blipFill rotWithShape="1">
          <a:blip r:embed="rId2"/>
          <a:srcRect l="1" t="1" r="1" b="3252"/>
          <a:stretch/>
        </p:blipFill>
        <p:spPr>
          <a:xfrm>
            <a:off x="6871527" y="2219785"/>
            <a:ext cx="4583546" cy="4104815"/>
          </a:xfrm>
          <a:prstGeom prst="rect">
            <a:avLst/>
          </a:prstGeom>
        </p:spPr>
      </p:pic>
      <p:sp>
        <p:nvSpPr>
          <p:cNvPr id="7" name="TextBox 6">
            <a:extLst>
              <a:ext uri="{FF2B5EF4-FFF2-40B4-BE49-F238E27FC236}">
                <a16:creationId xmlns:a16="http://schemas.microsoft.com/office/drawing/2014/main" id="{8294D8EE-41AA-454E-BDE3-CA1F4D56E5BE}"/>
              </a:ext>
            </a:extLst>
          </p:cNvPr>
          <p:cNvSpPr txBox="1"/>
          <p:nvPr/>
        </p:nvSpPr>
        <p:spPr>
          <a:xfrm>
            <a:off x="10058400" y="2778130"/>
            <a:ext cx="1916164" cy="400110"/>
          </a:xfrm>
          <a:prstGeom prst="rect">
            <a:avLst/>
          </a:prstGeom>
          <a:noFill/>
        </p:spPr>
        <p:txBody>
          <a:bodyPr wrap="square" rtlCol="0">
            <a:spAutoFit/>
          </a:bodyPr>
          <a:lstStyle/>
          <a:p>
            <a:r>
              <a:rPr lang="en-US" sz="2000" dirty="0">
                <a:solidFill>
                  <a:srgbClr val="0070C0"/>
                </a:solidFill>
                <a:latin typeface="Calibri" panose="020F0502020204030204" pitchFamily="34" charset="0"/>
                <a:cs typeface="Calibri" panose="020F0502020204030204" pitchFamily="34" charset="0"/>
              </a:rPr>
              <a:t>Haploidentical</a:t>
            </a:r>
          </a:p>
        </p:txBody>
      </p:sp>
      <p:cxnSp>
        <p:nvCxnSpPr>
          <p:cNvPr id="9" name="Straight Arrow Connector 8">
            <a:extLst>
              <a:ext uri="{FF2B5EF4-FFF2-40B4-BE49-F238E27FC236}">
                <a16:creationId xmlns:a16="http://schemas.microsoft.com/office/drawing/2014/main" id="{AD0F5A0A-3468-41E3-B8C3-620AE01233B4}"/>
              </a:ext>
            </a:extLst>
          </p:cNvPr>
          <p:cNvCxnSpPr>
            <a:cxnSpLocks/>
          </p:cNvCxnSpPr>
          <p:nvPr/>
        </p:nvCxnSpPr>
        <p:spPr>
          <a:xfrm flipH="1">
            <a:off x="10329665" y="3145263"/>
            <a:ext cx="614114" cy="47787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B3C54BC-04D6-4DC3-97B0-2BF25A29B588}"/>
              </a:ext>
            </a:extLst>
          </p:cNvPr>
          <p:cNvSpPr txBox="1"/>
          <p:nvPr/>
        </p:nvSpPr>
        <p:spPr>
          <a:xfrm>
            <a:off x="5249602" y="3525871"/>
            <a:ext cx="1431802" cy="400110"/>
          </a:xfrm>
          <a:prstGeom prst="rect">
            <a:avLst/>
          </a:prstGeom>
          <a:noFill/>
        </p:spPr>
        <p:txBody>
          <a:bodyPr wrap="none" rtlCol="0">
            <a:spAutoFit/>
          </a:bodyPr>
          <a:lstStyle/>
          <a:p>
            <a:r>
              <a:rPr lang="en-US" sz="2000" dirty="0">
                <a:solidFill>
                  <a:srgbClr val="C00000"/>
                </a:solidFill>
                <a:latin typeface="Calibri" panose="020F0502020204030204" pitchFamily="34" charset="0"/>
                <a:cs typeface="Calibri" panose="020F0502020204030204" pitchFamily="34" charset="0"/>
              </a:rPr>
              <a:t>Double UCB</a:t>
            </a:r>
          </a:p>
        </p:txBody>
      </p:sp>
      <p:cxnSp>
        <p:nvCxnSpPr>
          <p:cNvPr id="13" name="Straight Arrow Connector 12">
            <a:extLst>
              <a:ext uri="{FF2B5EF4-FFF2-40B4-BE49-F238E27FC236}">
                <a16:creationId xmlns:a16="http://schemas.microsoft.com/office/drawing/2014/main" id="{4D4F0DB6-3FD6-4628-B10F-6DFEEA4355EB}"/>
              </a:ext>
            </a:extLst>
          </p:cNvPr>
          <p:cNvCxnSpPr>
            <a:cxnSpLocks/>
          </p:cNvCxnSpPr>
          <p:nvPr/>
        </p:nvCxnSpPr>
        <p:spPr>
          <a:xfrm flipV="1">
            <a:off x="6678771" y="3126774"/>
            <a:ext cx="1169829" cy="58376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D500393-F532-45A9-9B35-DD349C8FE2B2}"/>
              </a:ext>
            </a:extLst>
          </p:cNvPr>
          <p:cNvSpPr txBox="1"/>
          <p:nvPr/>
        </p:nvSpPr>
        <p:spPr>
          <a:xfrm>
            <a:off x="7467599" y="6361623"/>
            <a:ext cx="4204805"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Months after randomization</a:t>
            </a:r>
          </a:p>
        </p:txBody>
      </p:sp>
    </p:spTree>
    <p:extLst>
      <p:ext uri="{BB962C8B-B14F-4D97-AF65-F5344CB8AC3E}">
        <p14:creationId xmlns:p14="http://schemas.microsoft.com/office/powerpoint/2010/main" val="366617132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ontent Placeholder 98309"/>
          <p:cNvGrpSpPr>
            <a:grpSpLocks/>
          </p:cNvGrpSpPr>
          <p:nvPr/>
        </p:nvGrpSpPr>
        <p:grpSpPr bwMode="auto">
          <a:xfrm>
            <a:off x="2057400" y="258618"/>
            <a:ext cx="7772400" cy="6172200"/>
            <a:chOff x="432" y="0"/>
            <a:chExt cx="4032" cy="3312"/>
          </a:xfrm>
        </p:grpSpPr>
        <p:cxnSp>
          <p:nvCxnSpPr>
            <p:cNvPr id="2052" name="_s2052"/>
            <p:cNvCxnSpPr>
              <a:cxnSpLocks noChangeShapeType="1"/>
              <a:stCxn id="11" idx="1"/>
              <a:endCxn id="17" idx="2"/>
            </p:cNvCxnSpPr>
            <p:nvPr/>
          </p:nvCxnSpPr>
          <p:spPr bwMode="auto">
            <a:xfrm rot="10800000">
              <a:off x="3456" y="2448"/>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3" name="_s2053"/>
            <p:cNvCxnSpPr>
              <a:cxnSpLocks noChangeShapeType="1"/>
              <a:stCxn id="12" idx="1"/>
              <a:endCxn id="17" idx="2"/>
            </p:cNvCxnSpPr>
            <p:nvPr/>
          </p:nvCxnSpPr>
          <p:spPr bwMode="auto">
            <a:xfrm rot="10800000">
              <a:off x="3456" y="2448"/>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4" name="_s2054"/>
            <p:cNvCxnSpPr>
              <a:cxnSpLocks noChangeShapeType="1"/>
              <a:stCxn id="17" idx="1"/>
              <a:endCxn id="15" idx="2"/>
            </p:cNvCxnSpPr>
            <p:nvPr/>
          </p:nvCxnSpPr>
          <p:spPr bwMode="auto">
            <a:xfrm rot="10800000">
              <a:off x="2880" y="1152"/>
              <a:ext cx="144" cy="1152"/>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5" name="_s2055"/>
            <p:cNvCxnSpPr>
              <a:cxnSpLocks noChangeShapeType="1"/>
              <a:stCxn id="13" idx="1"/>
              <a:endCxn id="15" idx="2"/>
            </p:cNvCxnSpPr>
            <p:nvPr/>
          </p:nvCxnSpPr>
          <p:spPr bwMode="auto">
            <a:xfrm rot="10800000">
              <a:off x="2880" y="1152"/>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6" name="_s2056"/>
            <p:cNvCxnSpPr>
              <a:cxnSpLocks noChangeShapeType="1"/>
              <a:stCxn id="14" idx="1"/>
              <a:endCxn id="15" idx="2"/>
            </p:cNvCxnSpPr>
            <p:nvPr/>
          </p:nvCxnSpPr>
          <p:spPr bwMode="auto">
            <a:xfrm rot="10800000">
              <a:off x="2880" y="1152"/>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7" name="_s2057"/>
            <p:cNvCxnSpPr>
              <a:cxnSpLocks noChangeShapeType="1"/>
              <a:stCxn id="16" idx="0"/>
              <a:endCxn id="6" idx="2"/>
            </p:cNvCxnSpPr>
            <p:nvPr/>
          </p:nvCxnSpPr>
          <p:spPr bwMode="auto">
            <a:xfrm rot="16200000" flipV="1">
              <a:off x="3550" y="527"/>
              <a:ext cx="144" cy="53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8" name="_s2058"/>
            <p:cNvCxnSpPr>
              <a:cxnSpLocks noChangeShapeType="1"/>
              <a:stCxn id="15" idx="0"/>
              <a:endCxn id="6" idx="2"/>
            </p:cNvCxnSpPr>
            <p:nvPr/>
          </p:nvCxnSpPr>
          <p:spPr bwMode="auto">
            <a:xfrm rot="5400000" flipH="1" flipV="1">
              <a:off x="3047" y="553"/>
              <a:ext cx="144" cy="477"/>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59" name="_s2059"/>
            <p:cNvCxnSpPr>
              <a:cxnSpLocks noChangeShapeType="1"/>
              <a:stCxn id="10" idx="1"/>
              <a:endCxn id="7" idx="2"/>
            </p:cNvCxnSpPr>
            <p:nvPr/>
          </p:nvCxnSpPr>
          <p:spPr bwMode="auto">
            <a:xfrm rot="10800000">
              <a:off x="864" y="1152"/>
              <a:ext cx="144" cy="720"/>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0" name="_s2060"/>
            <p:cNvCxnSpPr>
              <a:cxnSpLocks noChangeShapeType="1"/>
              <a:stCxn id="9" idx="1"/>
              <a:endCxn id="7" idx="2"/>
            </p:cNvCxnSpPr>
            <p:nvPr/>
          </p:nvCxnSpPr>
          <p:spPr bwMode="auto">
            <a:xfrm rot="10800000">
              <a:off x="864" y="1152"/>
              <a:ext cx="144" cy="288"/>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1" name="_s2061"/>
            <p:cNvCxnSpPr>
              <a:cxnSpLocks noChangeShapeType="1"/>
              <a:stCxn id="8" idx="0"/>
              <a:endCxn id="5" idx="2"/>
            </p:cNvCxnSpPr>
            <p:nvPr/>
          </p:nvCxnSpPr>
          <p:spPr bwMode="auto">
            <a:xfrm rot="16200000" flipV="1">
              <a:off x="1613" y="605"/>
              <a:ext cx="144" cy="374"/>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2" name="_s2062"/>
            <p:cNvCxnSpPr>
              <a:cxnSpLocks noChangeShapeType="1"/>
              <a:stCxn id="7" idx="0"/>
              <a:endCxn id="5" idx="2"/>
            </p:cNvCxnSpPr>
            <p:nvPr/>
          </p:nvCxnSpPr>
          <p:spPr bwMode="auto">
            <a:xfrm rot="5400000" flipH="1" flipV="1">
              <a:off x="1109" y="475"/>
              <a:ext cx="144" cy="634"/>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3" name="_s2063"/>
            <p:cNvCxnSpPr>
              <a:cxnSpLocks noChangeShapeType="1"/>
              <a:stCxn id="6" idx="0"/>
              <a:endCxn id="4" idx="2"/>
            </p:cNvCxnSpPr>
            <p:nvPr/>
          </p:nvCxnSpPr>
          <p:spPr bwMode="auto">
            <a:xfrm rot="16200000" flipV="1">
              <a:off x="2865" y="-61"/>
              <a:ext cx="144" cy="841"/>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064" name="_s2064"/>
            <p:cNvCxnSpPr>
              <a:cxnSpLocks noChangeShapeType="1"/>
              <a:stCxn id="5" idx="0"/>
              <a:endCxn id="4" idx="2"/>
            </p:cNvCxnSpPr>
            <p:nvPr/>
          </p:nvCxnSpPr>
          <p:spPr bwMode="auto">
            <a:xfrm rot="5400000" flipH="1" flipV="1">
              <a:off x="1935" y="-149"/>
              <a:ext cx="144" cy="1018"/>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4" name="_s2065"/>
            <p:cNvSpPr>
              <a:spLocks noChangeArrowheads="1"/>
            </p:cNvSpPr>
            <p:nvPr/>
          </p:nvSpPr>
          <p:spPr bwMode="auto">
            <a:xfrm>
              <a:off x="1872" y="0"/>
              <a:ext cx="1288" cy="288"/>
            </a:xfrm>
            <a:prstGeom prst="roundRect">
              <a:avLst>
                <a:gd name="adj" fmla="val 16667"/>
              </a:avLst>
            </a:prstGeom>
            <a:solidFill>
              <a:srgbClr val="FF0000"/>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dirty="0">
                  <a:latin typeface="Arial" charset="0"/>
                  <a:cs typeface="Arial" charset="0"/>
                </a:rPr>
                <a:t>Hematologic Malignancy</a:t>
              </a:r>
            </a:p>
          </p:txBody>
        </p:sp>
        <p:sp>
          <p:nvSpPr>
            <p:cNvPr id="5" name="_s2066"/>
            <p:cNvSpPr>
              <a:spLocks noChangeArrowheads="1"/>
            </p:cNvSpPr>
            <p:nvPr/>
          </p:nvSpPr>
          <p:spPr bwMode="auto">
            <a:xfrm>
              <a:off x="905" y="432"/>
              <a:ext cx="1186" cy="288"/>
            </a:xfrm>
            <a:prstGeom prst="roundRect">
              <a:avLst>
                <a:gd name="adj" fmla="val 16667"/>
              </a:avLst>
            </a:prstGeom>
            <a:solidFill>
              <a:srgbClr val="FFC000"/>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600" b="1" dirty="0">
                  <a:solidFill>
                    <a:schemeClr val="bg1"/>
                  </a:solidFill>
                  <a:latin typeface="Arial" charset="0"/>
                  <a:cs typeface="Arial" charset="0"/>
                </a:rPr>
                <a:t>Myeloid Cancer</a:t>
              </a:r>
            </a:p>
          </p:txBody>
        </p:sp>
        <p:sp>
          <p:nvSpPr>
            <p:cNvPr id="6" name="_s2067"/>
            <p:cNvSpPr>
              <a:spLocks noChangeArrowheads="1"/>
            </p:cNvSpPr>
            <p:nvPr/>
          </p:nvSpPr>
          <p:spPr bwMode="auto">
            <a:xfrm>
              <a:off x="2646" y="432"/>
              <a:ext cx="1423" cy="288"/>
            </a:xfrm>
            <a:prstGeom prst="roundRect">
              <a:avLst>
                <a:gd name="adj" fmla="val 16667"/>
              </a:avLst>
            </a:prstGeom>
            <a:solidFill>
              <a:schemeClr val="bg2"/>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600" b="1" dirty="0">
                  <a:latin typeface="Arial" charset="0"/>
                  <a:cs typeface="Arial" charset="0"/>
                </a:rPr>
                <a:t>Lymphoid Cancer</a:t>
              </a:r>
            </a:p>
          </p:txBody>
        </p:sp>
        <p:sp>
          <p:nvSpPr>
            <p:cNvPr id="7" name="_s2068"/>
            <p:cNvSpPr>
              <a:spLocks noChangeArrowheads="1"/>
            </p:cNvSpPr>
            <p:nvPr/>
          </p:nvSpPr>
          <p:spPr bwMode="auto">
            <a:xfrm>
              <a:off x="432" y="864"/>
              <a:ext cx="864" cy="288"/>
            </a:xfrm>
            <a:prstGeom prst="roundRect">
              <a:avLst>
                <a:gd name="adj" fmla="val 16667"/>
              </a:avLst>
            </a:prstGeom>
            <a:solidFill>
              <a:srgbClr val="FFC000"/>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Arial" charset="0"/>
                  <a:cs typeface="Arial" charset="0"/>
                </a:rPr>
                <a:t>Chronic Myeloid </a:t>
              </a:r>
            </a:p>
            <a:p>
              <a:pPr algn="ctr" fontAlgn="base">
                <a:spcBef>
                  <a:spcPct val="0"/>
                </a:spcBef>
                <a:spcAft>
                  <a:spcPct val="0"/>
                </a:spcAft>
              </a:pPr>
              <a:r>
                <a:rPr lang="en-US" sz="1400" b="1" dirty="0">
                  <a:solidFill>
                    <a:schemeClr val="bg1"/>
                  </a:solidFill>
                  <a:latin typeface="Arial" charset="0"/>
                  <a:cs typeface="Arial" charset="0"/>
                </a:rPr>
                <a:t>Disorders</a:t>
              </a:r>
            </a:p>
          </p:txBody>
        </p:sp>
        <p:sp>
          <p:nvSpPr>
            <p:cNvPr id="8" name="_s2069"/>
            <p:cNvSpPr>
              <a:spLocks noChangeArrowheads="1"/>
            </p:cNvSpPr>
            <p:nvPr/>
          </p:nvSpPr>
          <p:spPr bwMode="auto">
            <a:xfrm>
              <a:off x="1440" y="864"/>
              <a:ext cx="864" cy="288"/>
            </a:xfrm>
            <a:prstGeom prst="roundRect">
              <a:avLst>
                <a:gd name="adj" fmla="val 16667"/>
              </a:avLst>
            </a:prstGeom>
            <a:solidFill>
              <a:srgbClr val="FFC000"/>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Arial" charset="0"/>
                  <a:cs typeface="Arial" charset="0"/>
                </a:rPr>
                <a:t>Acute Myeloid </a:t>
              </a:r>
            </a:p>
            <a:p>
              <a:pPr algn="ctr" fontAlgn="base">
                <a:spcBef>
                  <a:spcPct val="0"/>
                </a:spcBef>
                <a:spcAft>
                  <a:spcPct val="0"/>
                </a:spcAft>
              </a:pPr>
              <a:r>
                <a:rPr lang="en-US" sz="1400" b="1" dirty="0">
                  <a:solidFill>
                    <a:schemeClr val="bg1"/>
                  </a:solidFill>
                  <a:latin typeface="Arial" charset="0"/>
                  <a:cs typeface="Arial" charset="0"/>
                </a:rPr>
                <a:t>Leukemia</a:t>
              </a:r>
            </a:p>
          </p:txBody>
        </p:sp>
        <p:sp>
          <p:nvSpPr>
            <p:cNvPr id="9" name="_s2070"/>
            <p:cNvSpPr>
              <a:spLocks noChangeArrowheads="1"/>
            </p:cNvSpPr>
            <p:nvPr/>
          </p:nvSpPr>
          <p:spPr bwMode="auto">
            <a:xfrm>
              <a:off x="1008" y="1296"/>
              <a:ext cx="864" cy="288"/>
            </a:xfrm>
            <a:prstGeom prst="roundRect">
              <a:avLst>
                <a:gd name="adj" fmla="val 16667"/>
              </a:avLst>
            </a:prstGeom>
            <a:solidFill>
              <a:srgbClr val="FFC000"/>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Arial" charset="0"/>
                  <a:cs typeface="Arial" charset="0"/>
                </a:rPr>
                <a:t>Myelodysplastic</a:t>
              </a:r>
            </a:p>
            <a:p>
              <a:pPr algn="ctr" fontAlgn="base">
                <a:spcBef>
                  <a:spcPct val="0"/>
                </a:spcBef>
                <a:spcAft>
                  <a:spcPct val="0"/>
                </a:spcAft>
              </a:pPr>
              <a:r>
                <a:rPr lang="en-US" sz="1400" b="1" dirty="0">
                  <a:solidFill>
                    <a:schemeClr val="bg1"/>
                  </a:solidFill>
                  <a:latin typeface="Arial" charset="0"/>
                  <a:cs typeface="Arial" charset="0"/>
                </a:rPr>
                <a:t>Syndromes</a:t>
              </a:r>
            </a:p>
          </p:txBody>
        </p:sp>
        <p:sp>
          <p:nvSpPr>
            <p:cNvPr id="10" name="_s2071"/>
            <p:cNvSpPr>
              <a:spLocks noChangeArrowheads="1"/>
            </p:cNvSpPr>
            <p:nvPr/>
          </p:nvSpPr>
          <p:spPr bwMode="auto">
            <a:xfrm>
              <a:off x="1008" y="1728"/>
              <a:ext cx="864" cy="288"/>
            </a:xfrm>
            <a:prstGeom prst="roundRect">
              <a:avLst>
                <a:gd name="adj" fmla="val 16667"/>
              </a:avLst>
            </a:prstGeom>
            <a:solidFill>
              <a:srgbClr val="FFC000"/>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Arial" charset="0"/>
                  <a:cs typeface="Arial" charset="0"/>
                </a:rPr>
                <a:t>Myeloproliferative </a:t>
              </a:r>
            </a:p>
            <a:p>
              <a:pPr algn="ctr" fontAlgn="base">
                <a:spcBef>
                  <a:spcPct val="0"/>
                </a:spcBef>
                <a:spcAft>
                  <a:spcPct val="0"/>
                </a:spcAft>
              </a:pPr>
              <a:r>
                <a:rPr lang="en-US" sz="1400" b="1" dirty="0">
                  <a:solidFill>
                    <a:schemeClr val="bg1"/>
                  </a:solidFill>
                  <a:latin typeface="Arial" charset="0"/>
                  <a:cs typeface="Arial" charset="0"/>
                </a:rPr>
                <a:t>Disorders</a:t>
              </a:r>
            </a:p>
          </p:txBody>
        </p:sp>
        <p:sp>
          <p:nvSpPr>
            <p:cNvPr id="11" name="_s2072"/>
            <p:cNvSpPr>
              <a:spLocks noChangeArrowheads="1"/>
            </p:cNvSpPr>
            <p:nvPr/>
          </p:nvSpPr>
          <p:spPr bwMode="auto">
            <a:xfrm>
              <a:off x="3600" y="3024"/>
              <a:ext cx="864" cy="288"/>
            </a:xfrm>
            <a:prstGeom prst="roundRect">
              <a:avLst>
                <a:gd name="adj" fmla="val 16667"/>
              </a:avLst>
            </a:prstGeom>
            <a:solidFill>
              <a:schemeClr val="bg2"/>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a:latin typeface="Arial" charset="0"/>
                  <a:cs typeface="Arial" charset="0"/>
                </a:rPr>
                <a:t>NHL</a:t>
              </a:r>
            </a:p>
          </p:txBody>
        </p:sp>
        <p:sp>
          <p:nvSpPr>
            <p:cNvPr id="12" name="_s2073"/>
            <p:cNvSpPr>
              <a:spLocks noChangeArrowheads="1"/>
            </p:cNvSpPr>
            <p:nvPr/>
          </p:nvSpPr>
          <p:spPr bwMode="auto">
            <a:xfrm>
              <a:off x="3600" y="2592"/>
              <a:ext cx="863" cy="288"/>
            </a:xfrm>
            <a:prstGeom prst="roundRect">
              <a:avLst>
                <a:gd name="adj" fmla="val 16667"/>
              </a:avLst>
            </a:prstGeom>
            <a:solidFill>
              <a:schemeClr val="bg2"/>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a:latin typeface="Arial" charset="0"/>
                  <a:cs typeface="Arial" charset="0"/>
                </a:rPr>
                <a:t>Hodgkin</a:t>
              </a:r>
            </a:p>
          </p:txBody>
        </p:sp>
        <p:sp>
          <p:nvSpPr>
            <p:cNvPr id="13" name="_s2074"/>
            <p:cNvSpPr>
              <a:spLocks noChangeArrowheads="1"/>
            </p:cNvSpPr>
            <p:nvPr/>
          </p:nvSpPr>
          <p:spPr bwMode="auto">
            <a:xfrm>
              <a:off x="3024" y="1728"/>
              <a:ext cx="863" cy="288"/>
            </a:xfrm>
            <a:prstGeom prst="roundRect">
              <a:avLst>
                <a:gd name="adj" fmla="val 16667"/>
              </a:avLst>
            </a:prstGeom>
            <a:solidFill>
              <a:schemeClr val="bg2"/>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a:latin typeface="Arial" charset="0"/>
                  <a:cs typeface="Arial" charset="0"/>
                </a:rPr>
                <a:t>Plasma Cell </a:t>
              </a:r>
            </a:p>
            <a:p>
              <a:pPr algn="ctr" fontAlgn="base">
                <a:spcBef>
                  <a:spcPct val="0"/>
                </a:spcBef>
                <a:spcAft>
                  <a:spcPct val="0"/>
                </a:spcAft>
              </a:pPr>
              <a:r>
                <a:rPr lang="en-US" sz="1400" b="1">
                  <a:latin typeface="Arial" charset="0"/>
                  <a:cs typeface="Arial" charset="0"/>
                </a:rPr>
                <a:t>Disorders</a:t>
              </a:r>
            </a:p>
          </p:txBody>
        </p:sp>
        <p:sp>
          <p:nvSpPr>
            <p:cNvPr id="14" name="_s2075"/>
            <p:cNvSpPr>
              <a:spLocks noChangeArrowheads="1"/>
            </p:cNvSpPr>
            <p:nvPr/>
          </p:nvSpPr>
          <p:spPr bwMode="auto">
            <a:xfrm>
              <a:off x="3024" y="1296"/>
              <a:ext cx="864" cy="288"/>
            </a:xfrm>
            <a:prstGeom prst="roundRect">
              <a:avLst>
                <a:gd name="adj" fmla="val 16667"/>
              </a:avLst>
            </a:prstGeom>
            <a:solidFill>
              <a:schemeClr val="bg2"/>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dirty="0">
                  <a:latin typeface="Arial" charset="0"/>
                  <a:cs typeface="Arial" charset="0"/>
                </a:rPr>
                <a:t>Chronic lymphoid </a:t>
              </a:r>
            </a:p>
            <a:p>
              <a:pPr algn="ctr" fontAlgn="base">
                <a:spcBef>
                  <a:spcPct val="0"/>
                </a:spcBef>
                <a:spcAft>
                  <a:spcPct val="0"/>
                </a:spcAft>
              </a:pPr>
              <a:r>
                <a:rPr lang="en-US" sz="1400" b="1" dirty="0">
                  <a:latin typeface="Arial" charset="0"/>
                  <a:cs typeface="Arial" charset="0"/>
                </a:rPr>
                <a:t>leukemia</a:t>
              </a:r>
            </a:p>
          </p:txBody>
        </p:sp>
        <p:sp>
          <p:nvSpPr>
            <p:cNvPr id="15" name="_s2076"/>
            <p:cNvSpPr>
              <a:spLocks noChangeArrowheads="1"/>
            </p:cNvSpPr>
            <p:nvPr/>
          </p:nvSpPr>
          <p:spPr bwMode="auto">
            <a:xfrm>
              <a:off x="2448" y="864"/>
              <a:ext cx="864" cy="288"/>
            </a:xfrm>
            <a:prstGeom prst="roundRect">
              <a:avLst>
                <a:gd name="adj" fmla="val 16667"/>
              </a:avLst>
            </a:prstGeom>
            <a:solidFill>
              <a:schemeClr val="bg2"/>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dirty="0">
                  <a:latin typeface="Arial" charset="0"/>
                  <a:cs typeface="Arial" charset="0"/>
                </a:rPr>
                <a:t>Chronic Lymphoid </a:t>
              </a:r>
            </a:p>
            <a:p>
              <a:pPr algn="ctr" fontAlgn="base">
                <a:spcBef>
                  <a:spcPct val="0"/>
                </a:spcBef>
                <a:spcAft>
                  <a:spcPct val="0"/>
                </a:spcAft>
              </a:pPr>
              <a:r>
                <a:rPr lang="en-US" sz="1400" b="1" dirty="0">
                  <a:latin typeface="Arial" charset="0"/>
                  <a:cs typeface="Arial" charset="0"/>
                </a:rPr>
                <a:t>Disorders</a:t>
              </a:r>
            </a:p>
          </p:txBody>
        </p:sp>
        <p:sp>
          <p:nvSpPr>
            <p:cNvPr id="16" name="_s2077"/>
            <p:cNvSpPr>
              <a:spLocks noChangeArrowheads="1"/>
            </p:cNvSpPr>
            <p:nvPr/>
          </p:nvSpPr>
          <p:spPr bwMode="auto">
            <a:xfrm>
              <a:off x="3456" y="864"/>
              <a:ext cx="863" cy="288"/>
            </a:xfrm>
            <a:prstGeom prst="roundRect">
              <a:avLst>
                <a:gd name="adj" fmla="val 16667"/>
              </a:avLst>
            </a:prstGeom>
            <a:solidFill>
              <a:schemeClr val="bg2"/>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dirty="0">
                  <a:latin typeface="Arial" charset="0"/>
                  <a:cs typeface="Arial" charset="0"/>
                </a:rPr>
                <a:t>Acute lymphoid </a:t>
              </a:r>
            </a:p>
            <a:p>
              <a:pPr algn="ctr" fontAlgn="base">
                <a:spcBef>
                  <a:spcPct val="0"/>
                </a:spcBef>
                <a:spcAft>
                  <a:spcPct val="0"/>
                </a:spcAft>
              </a:pPr>
              <a:r>
                <a:rPr lang="en-US" sz="1400" b="1" dirty="0">
                  <a:latin typeface="Arial" charset="0"/>
                  <a:cs typeface="Arial" charset="0"/>
                </a:rPr>
                <a:t>leukemia</a:t>
              </a:r>
            </a:p>
          </p:txBody>
        </p:sp>
        <p:sp>
          <p:nvSpPr>
            <p:cNvPr id="17" name="_s2078"/>
            <p:cNvSpPr>
              <a:spLocks noChangeArrowheads="1"/>
            </p:cNvSpPr>
            <p:nvPr/>
          </p:nvSpPr>
          <p:spPr bwMode="auto">
            <a:xfrm>
              <a:off x="3024" y="2160"/>
              <a:ext cx="864" cy="288"/>
            </a:xfrm>
            <a:prstGeom prst="roundRect">
              <a:avLst>
                <a:gd name="adj" fmla="val 16667"/>
              </a:avLst>
            </a:prstGeom>
            <a:solidFill>
              <a:schemeClr val="bg2"/>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en-US" sz="1400" b="1">
                  <a:latin typeface="Arial" charset="0"/>
                  <a:cs typeface="Arial" charset="0"/>
                </a:rPr>
                <a:t>Lymphoma</a:t>
              </a:r>
            </a:p>
          </p:txBody>
        </p:sp>
      </p:grpSp>
      <p:sp>
        <p:nvSpPr>
          <p:cNvPr id="18" name="Oval 17"/>
          <p:cNvSpPr/>
          <p:nvPr/>
        </p:nvSpPr>
        <p:spPr>
          <a:xfrm>
            <a:off x="3773425" y="1733647"/>
            <a:ext cx="2144486" cy="838200"/>
          </a:xfrm>
          <a:prstGeom prst="ellipse">
            <a:avLst/>
          </a:prstGeom>
          <a:solidFill>
            <a:schemeClr val="accent1">
              <a:alpha val="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80BCB5-7F73-4960-A9D3-E7910734F1DD}"/>
              </a:ext>
            </a:extLst>
          </p:cNvPr>
          <p:cNvSpPr txBox="1"/>
          <p:nvPr/>
        </p:nvSpPr>
        <p:spPr>
          <a:xfrm>
            <a:off x="4191000" y="6430818"/>
            <a:ext cx="2862943" cy="523220"/>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©2011 MFMER</a:t>
            </a:r>
          </a:p>
          <a:p>
            <a:endParaRPr lang="en-US" sz="1400" dirty="0">
              <a:solidFill>
                <a:schemeClr val="bg1"/>
              </a:solidFill>
            </a:endParaRPr>
          </a:p>
        </p:txBody>
      </p:sp>
    </p:spTree>
    <p:extLst>
      <p:ext uri="{BB962C8B-B14F-4D97-AF65-F5344CB8AC3E}">
        <p14:creationId xmlns:p14="http://schemas.microsoft.com/office/powerpoint/2010/main" val="3410194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CD2D4B9-5110-47F4-AA9B-CED9F771D63A}"/>
              </a:ext>
            </a:extLst>
          </p:cNvPr>
          <p:cNvSpPr>
            <a:spLocks noGrp="1" noChangeArrowheads="1"/>
          </p:cNvSpPr>
          <p:nvPr>
            <p:ph type="title"/>
          </p:nvPr>
        </p:nvSpPr>
        <p:spPr>
          <a:xfrm>
            <a:off x="190500" y="533400"/>
            <a:ext cx="11811000" cy="1004888"/>
          </a:xfrm>
        </p:spPr>
        <p:txBody>
          <a:bodyPr/>
          <a:lstStyle/>
          <a:p>
            <a:r>
              <a:rPr lang="en-US" altLang="en-US" sz="4000" dirty="0">
                <a:solidFill>
                  <a:srgbClr val="C00000"/>
                </a:solidFill>
                <a:latin typeface="Arial" panose="020B0604020202020204" pitchFamily="34" charset="0"/>
                <a:cs typeface="Arial" panose="020B0604020202020204" pitchFamily="34" charset="0"/>
              </a:rPr>
              <a:t>High Dose Conditioning Regimens</a:t>
            </a:r>
            <a:br>
              <a:rPr lang="en-US" altLang="en-US" sz="4800" dirty="0">
                <a:solidFill>
                  <a:srgbClr val="C00000"/>
                </a:solidFill>
                <a:latin typeface="Arial" panose="020B0604020202020204" pitchFamily="34" charset="0"/>
                <a:cs typeface="Arial" panose="020B0604020202020204" pitchFamily="34" charset="0"/>
              </a:rPr>
            </a:br>
            <a:r>
              <a:rPr lang="en-US" altLang="en-US" sz="2800" dirty="0">
                <a:solidFill>
                  <a:srgbClr val="C00000"/>
                </a:solidFill>
                <a:latin typeface="Arial" panose="020B0604020202020204" pitchFamily="34" charset="0"/>
                <a:cs typeface="Arial" panose="020B0604020202020204" pitchFamily="34" charset="0"/>
              </a:rPr>
              <a:t>(Chemoradiotherapy programs, 2-6 days)</a:t>
            </a:r>
          </a:p>
        </p:txBody>
      </p:sp>
      <p:sp>
        <p:nvSpPr>
          <p:cNvPr id="186371" name="Rectangle 3">
            <a:extLst>
              <a:ext uri="{FF2B5EF4-FFF2-40B4-BE49-F238E27FC236}">
                <a16:creationId xmlns:a16="http://schemas.microsoft.com/office/drawing/2014/main" id="{EFBCB28C-DA72-4C2D-BDF1-D04B270A790D}"/>
              </a:ext>
            </a:extLst>
          </p:cNvPr>
          <p:cNvSpPr>
            <a:spLocks noGrp="1" noChangeArrowheads="1"/>
          </p:cNvSpPr>
          <p:nvPr>
            <p:ph type="body" idx="1"/>
          </p:nvPr>
        </p:nvSpPr>
        <p:spPr>
          <a:xfrm>
            <a:off x="914400" y="1905000"/>
            <a:ext cx="10363200" cy="4570412"/>
          </a:xfrm>
        </p:spPr>
        <p:txBody>
          <a:bodyPr/>
          <a:lstStyle/>
          <a:p>
            <a:pPr marL="0" indent="0">
              <a:buSzPct val="100000"/>
              <a:buNone/>
            </a:pPr>
            <a:r>
              <a:rPr lang="en-US" altLang="en-US" sz="3200" b="0" dirty="0">
                <a:latin typeface="Calibri" panose="020F0502020204030204" pitchFamily="34" charset="0"/>
                <a:cs typeface="Calibri" panose="020F0502020204030204" pitchFamily="34" charset="0"/>
              </a:rPr>
              <a:t> </a:t>
            </a:r>
            <a:r>
              <a:rPr lang="en-US" altLang="en-US" sz="3200" dirty="0">
                <a:solidFill>
                  <a:schemeClr val="tx2">
                    <a:lumMod val="75000"/>
                  </a:schemeClr>
                </a:solidFill>
                <a:latin typeface="Calibri" panose="020F0502020204030204" pitchFamily="34" charset="0"/>
                <a:cs typeface="Calibri" panose="020F0502020204030204" pitchFamily="34" charset="0"/>
              </a:rPr>
              <a:t>Myeloablative regimens</a:t>
            </a:r>
          </a:p>
          <a:p>
            <a:pPr lvl="1">
              <a:buClr>
                <a:schemeClr val="tx2">
                  <a:lumMod val="75000"/>
                </a:schemeClr>
              </a:buClr>
              <a:buSzPct val="100000"/>
              <a:buFont typeface="Arial" panose="020B0604020202020204" pitchFamily="34" charset="0"/>
              <a:buChar char="•"/>
            </a:pPr>
            <a:r>
              <a:rPr lang="en-US" altLang="en-US" sz="3200" b="0" dirty="0">
                <a:latin typeface="Calibri" panose="020F0502020204030204" pitchFamily="34" charset="0"/>
                <a:cs typeface="Calibri" panose="020F0502020204030204" pitchFamily="34" charset="0"/>
              </a:rPr>
              <a:t> </a:t>
            </a:r>
            <a:r>
              <a:rPr lang="en-US" altLang="en-US" sz="3200" b="0" dirty="0" err="1">
                <a:latin typeface="Calibri" panose="020F0502020204030204" pitchFamily="34" charset="0"/>
                <a:cs typeface="Calibri" panose="020F0502020204030204" pitchFamily="34" charset="0"/>
              </a:rPr>
              <a:t>Myelo</a:t>
            </a:r>
            <a:r>
              <a:rPr lang="en-US" altLang="en-US" sz="3200" b="0" dirty="0">
                <a:latin typeface="Calibri" panose="020F0502020204030204" pitchFamily="34" charset="0"/>
                <a:cs typeface="Calibri" panose="020F0502020204030204" pitchFamily="34" charset="0"/>
              </a:rPr>
              <a:t> = bone marrow and ablate = wipe out </a:t>
            </a:r>
          </a:p>
          <a:p>
            <a:pPr lvl="1">
              <a:buClr>
                <a:schemeClr val="tx2">
                  <a:lumMod val="75000"/>
                </a:schemeClr>
              </a:buClr>
              <a:buSzPct val="100000"/>
              <a:buFont typeface="Arial" panose="020B0604020202020204" pitchFamily="34" charset="0"/>
              <a:buChar char="•"/>
            </a:pPr>
            <a:r>
              <a:rPr lang="en-US" altLang="en-US" sz="3200" b="0" dirty="0">
                <a:latin typeface="Calibri" panose="020F0502020204030204" pitchFamily="34" charset="0"/>
                <a:cs typeface="Calibri" panose="020F0502020204030204" pitchFamily="34" charset="0"/>
              </a:rPr>
              <a:t> High dose cyclophosphamide (Cytoxan®)</a:t>
            </a:r>
          </a:p>
          <a:p>
            <a:pPr lvl="1">
              <a:buClr>
                <a:schemeClr val="tx2">
                  <a:lumMod val="75000"/>
                </a:schemeClr>
              </a:buClr>
              <a:buSzPct val="100000"/>
              <a:buFont typeface="Arial" panose="020B0604020202020204" pitchFamily="34" charset="0"/>
              <a:buChar char="•"/>
            </a:pPr>
            <a:r>
              <a:rPr lang="en-US" altLang="en-US" sz="3200" b="0" dirty="0">
                <a:latin typeface="Calibri" panose="020F0502020204030204" pitchFamily="34" charset="0"/>
                <a:cs typeface="Calibri" panose="020F0502020204030204" pitchFamily="34" charset="0"/>
              </a:rPr>
              <a:t> Cyclophosphamide plus total body irradiation (TBI)</a:t>
            </a:r>
          </a:p>
          <a:p>
            <a:pPr lvl="1">
              <a:buClr>
                <a:schemeClr val="tx2">
                  <a:lumMod val="75000"/>
                </a:schemeClr>
              </a:buClr>
              <a:buSzPct val="100000"/>
              <a:buFont typeface="Arial" panose="020B0604020202020204" pitchFamily="34" charset="0"/>
              <a:buChar char="•"/>
            </a:pPr>
            <a:r>
              <a:rPr lang="en-US" altLang="en-US" sz="3200" b="0" dirty="0">
                <a:latin typeface="Calibri" panose="020F0502020204030204" pitchFamily="34" charset="0"/>
                <a:cs typeface="Calibri" panose="020F0502020204030204" pitchFamily="34" charset="0"/>
              </a:rPr>
              <a:t> Busulfan + Cyclophosphamide</a:t>
            </a:r>
          </a:p>
          <a:p>
            <a:pPr lvl="1">
              <a:buClr>
                <a:schemeClr val="tx2">
                  <a:lumMod val="75000"/>
                </a:schemeClr>
              </a:buClr>
              <a:buSzPct val="100000"/>
              <a:buFont typeface="Arial" panose="020B0604020202020204" pitchFamily="34" charset="0"/>
              <a:buChar char="•"/>
            </a:pPr>
            <a:r>
              <a:rPr lang="en-US" altLang="en-US" sz="3200" b="0" dirty="0">
                <a:latin typeface="Calibri" panose="020F0502020204030204" pitchFamily="34" charset="0"/>
                <a:cs typeface="Calibri" panose="020F0502020204030204" pitchFamily="34" charset="0"/>
              </a:rPr>
              <a:t> Melphalan</a:t>
            </a:r>
          </a:p>
          <a:p>
            <a:pPr lvl="1">
              <a:buClr>
                <a:schemeClr val="tx2">
                  <a:lumMod val="75000"/>
                </a:schemeClr>
              </a:buClr>
              <a:buSzPct val="100000"/>
              <a:buFont typeface="Arial" panose="020B0604020202020204" pitchFamily="34" charset="0"/>
              <a:buChar char="•"/>
            </a:pPr>
            <a:r>
              <a:rPr lang="en-US" altLang="en-US" sz="3200" b="0" dirty="0">
                <a:latin typeface="Calibri" panose="020F0502020204030204" pitchFamily="34" charset="0"/>
                <a:cs typeface="Calibri" panose="020F0502020204030204" pitchFamily="34" charset="0"/>
              </a:rPr>
              <a:t> BCNU, Ara-C, VP-16, Melphalan (BEAM)</a:t>
            </a:r>
          </a:p>
          <a:p>
            <a:pPr lvl="1">
              <a:buClr>
                <a:schemeClr val="tx2">
                  <a:lumMod val="75000"/>
                </a:schemeClr>
              </a:buClr>
              <a:buSzPct val="100000"/>
              <a:buFont typeface="Arial" panose="020B0604020202020204" pitchFamily="34" charset="0"/>
              <a:buChar char="•"/>
            </a:pPr>
            <a:r>
              <a:rPr lang="en-US" altLang="en-US" sz="3200" b="0" dirty="0">
                <a:latin typeface="Calibri" panose="020F0502020204030204" pitchFamily="34" charset="0"/>
                <a:cs typeface="Calibri" panose="020F0502020204030204" pitchFamily="34" charset="0"/>
              </a:rPr>
              <a:t> Many others</a:t>
            </a:r>
          </a:p>
        </p:txBody>
      </p:sp>
    </p:spTree>
    <p:extLst>
      <p:ext uri="{BB962C8B-B14F-4D97-AF65-F5344CB8AC3E}">
        <p14:creationId xmlns:p14="http://schemas.microsoft.com/office/powerpoint/2010/main" val="5496519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352BFD9D-1EE5-42F9-A912-E78D0C9064B9}"/>
              </a:ext>
            </a:extLst>
          </p:cNvPr>
          <p:cNvSpPr>
            <a:spLocks noGrp="1" noChangeArrowheads="1"/>
          </p:cNvSpPr>
          <p:nvPr>
            <p:ph type="title"/>
          </p:nvPr>
        </p:nvSpPr>
        <p:spPr>
          <a:xfrm>
            <a:off x="914400" y="862590"/>
            <a:ext cx="10363200" cy="1100137"/>
          </a:xfrm>
        </p:spPr>
        <p:txBody>
          <a:bodyPr/>
          <a:lstStyle/>
          <a:p>
            <a:r>
              <a:rPr lang="en-US" altLang="en-US" sz="4000" dirty="0">
                <a:solidFill>
                  <a:srgbClr val="C00000"/>
                </a:solidFill>
                <a:latin typeface="Arial" panose="020B0604020202020204" pitchFamily="34" charset="0"/>
                <a:cs typeface="Arial" panose="020B0604020202020204" pitchFamily="34" charset="0"/>
              </a:rPr>
              <a:t>Graft-versus-Leukemia Effect (GVL)</a:t>
            </a:r>
          </a:p>
        </p:txBody>
      </p:sp>
      <p:sp>
        <p:nvSpPr>
          <p:cNvPr id="198659" name="Rectangle 3">
            <a:extLst>
              <a:ext uri="{FF2B5EF4-FFF2-40B4-BE49-F238E27FC236}">
                <a16:creationId xmlns:a16="http://schemas.microsoft.com/office/drawing/2014/main" id="{B22A9B1C-5A12-4C57-893C-9E1E55AFB9F9}"/>
              </a:ext>
            </a:extLst>
          </p:cNvPr>
          <p:cNvSpPr>
            <a:spLocks noGrp="1" noChangeArrowheads="1"/>
          </p:cNvSpPr>
          <p:nvPr>
            <p:ph type="body" idx="1"/>
          </p:nvPr>
        </p:nvSpPr>
        <p:spPr>
          <a:xfrm>
            <a:off x="909782" y="2133600"/>
            <a:ext cx="10363200" cy="4570412"/>
          </a:xfrm>
        </p:spPr>
        <p:txBody>
          <a:bodyPr/>
          <a:lstStyle/>
          <a:p>
            <a:pPr>
              <a:lnSpc>
                <a:spcPct val="100000"/>
              </a:lnSpc>
              <a:spcBef>
                <a:spcPts val="1800"/>
              </a:spcBef>
              <a:buClr>
                <a:schemeClr val="tx2">
                  <a:lumMod val="75000"/>
                </a:schemeClr>
              </a:buClr>
              <a:buSzPct val="100000"/>
            </a:pPr>
            <a:r>
              <a:rPr lang="en-US" altLang="en-US" sz="3200" b="0" dirty="0">
                <a:latin typeface="Calibri" panose="020F0502020204030204" pitchFamily="34" charset="0"/>
                <a:cs typeface="Calibri" panose="020F0502020204030204" pitchFamily="34" charset="0"/>
              </a:rPr>
              <a:t> Donor T-cells can recognize host malignant cells (leukemia cells) as foreign</a:t>
            </a:r>
          </a:p>
          <a:p>
            <a:pPr>
              <a:lnSpc>
                <a:spcPct val="100000"/>
              </a:lnSpc>
              <a:spcBef>
                <a:spcPts val="1800"/>
              </a:spcBef>
              <a:buClr>
                <a:schemeClr val="tx2">
                  <a:lumMod val="75000"/>
                </a:schemeClr>
              </a:buClr>
              <a:buSzPct val="100000"/>
            </a:pPr>
            <a:r>
              <a:rPr lang="en-US" altLang="en-US" sz="3200" b="0" dirty="0">
                <a:latin typeface="Calibri" panose="020F0502020204030204" pitchFamily="34" charset="0"/>
                <a:cs typeface="Calibri" panose="020F0502020204030204" pitchFamily="34" charset="0"/>
              </a:rPr>
              <a:t> Can kill leukemia or cancer cells that may survive after the high dose chemotherapy or radiation</a:t>
            </a:r>
          </a:p>
        </p:txBody>
      </p:sp>
    </p:spTree>
    <p:extLst>
      <p:ext uri="{BB962C8B-B14F-4D97-AF65-F5344CB8AC3E}">
        <p14:creationId xmlns:p14="http://schemas.microsoft.com/office/powerpoint/2010/main" val="78029027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682" name="Object 2">
            <a:extLst>
              <a:ext uri="{FF2B5EF4-FFF2-40B4-BE49-F238E27FC236}">
                <a16:creationId xmlns:a16="http://schemas.microsoft.com/office/drawing/2014/main" id="{A885D908-E079-45C3-8F42-20336D2DFAD0}"/>
              </a:ext>
            </a:extLst>
          </p:cNvPr>
          <p:cNvGraphicFramePr>
            <a:graphicFrameLocks noChangeAspect="1"/>
          </p:cNvGraphicFramePr>
          <p:nvPr>
            <p:extLst>
              <p:ext uri="{D42A27DB-BD31-4B8C-83A1-F6EECF244321}">
                <p14:modId xmlns:p14="http://schemas.microsoft.com/office/powerpoint/2010/main" val="1385266943"/>
              </p:ext>
            </p:extLst>
          </p:nvPr>
        </p:nvGraphicFramePr>
        <p:xfrm>
          <a:off x="1201106" y="609600"/>
          <a:ext cx="9867772" cy="6096000"/>
        </p:xfrm>
        <a:graphic>
          <a:graphicData uri="http://schemas.openxmlformats.org/presentationml/2006/ole">
            <mc:AlternateContent xmlns:mc="http://schemas.openxmlformats.org/markup-compatibility/2006">
              <mc:Choice xmlns:v="urn:schemas-microsoft-com:vml" Requires="v">
                <p:oleObj name="Photo Editor Photo" r:id="rId2" imgW="11428571" imgH="7725853" progId="MSPhotoEd.3">
                  <p:embed/>
                </p:oleObj>
              </mc:Choice>
              <mc:Fallback>
                <p:oleObj name="Photo Editor Photo" r:id="rId2" imgW="11428571" imgH="7725853" progId="MSPhotoEd.3">
                  <p:embed/>
                  <p:pic>
                    <p:nvPicPr>
                      <p:cNvPr id="199682" name="Object 2">
                        <a:extLst>
                          <a:ext uri="{FF2B5EF4-FFF2-40B4-BE49-F238E27FC236}">
                            <a16:creationId xmlns:a16="http://schemas.microsoft.com/office/drawing/2014/main" id="{A885D908-E079-45C3-8F42-20336D2DF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106" y="609600"/>
                        <a:ext cx="9867772" cy="6096000"/>
                      </a:xfrm>
                      <a:prstGeom prst="rect">
                        <a:avLst/>
                      </a:prstGeom>
                      <a:noFill/>
                      <a:ln>
                        <a:noFill/>
                      </a:ln>
                      <a:effectLst/>
                    </p:spPr>
                  </p:pic>
                </p:oleObj>
              </mc:Fallback>
            </mc:AlternateContent>
          </a:graphicData>
        </a:graphic>
      </p:graphicFrame>
      <p:sp>
        <p:nvSpPr>
          <p:cNvPr id="176131" name="Text Box 3">
            <a:extLst>
              <a:ext uri="{FF2B5EF4-FFF2-40B4-BE49-F238E27FC236}">
                <a16:creationId xmlns:a16="http://schemas.microsoft.com/office/drawing/2014/main" id="{755E8AE0-A601-4E12-9E22-92944AB359C3}"/>
              </a:ext>
            </a:extLst>
          </p:cNvPr>
          <p:cNvSpPr txBox="1">
            <a:spLocks noChangeArrowheads="1"/>
          </p:cNvSpPr>
          <p:nvPr/>
        </p:nvSpPr>
        <p:spPr bwMode="auto">
          <a:xfrm>
            <a:off x="6713538" y="1112838"/>
            <a:ext cx="2830512" cy="277812"/>
          </a:xfrm>
          <a:prstGeom prst="rect">
            <a:avLst/>
          </a:prstGeom>
          <a:noFill/>
          <a:ln>
            <a:noFill/>
          </a:ln>
          <a:effectLst/>
        </p:spPr>
        <p:txBody>
          <a:bodyPr wrap="none" lIns="68342" tIns="34173" rIns="68342" bIns="34173">
            <a:spAutoFit/>
          </a:bodyPr>
          <a:lstStyle>
            <a:lvl1pPr>
              <a:lnSpc>
                <a:spcPct val="90000"/>
              </a:lnSpc>
              <a:spcBef>
                <a:spcPct val="50000"/>
              </a:spcBef>
              <a:buClr>
                <a:schemeClr val="tx2"/>
              </a:buClr>
              <a:buSzPct val="120000"/>
              <a:buChar char="•"/>
              <a:defRPr sz="3200" b="1">
                <a:solidFill>
                  <a:schemeClr val="tx1"/>
                </a:solidFill>
                <a:latin typeface="Comic Sans MS" panose="030F0702030302020204" pitchFamily="66" charset="0"/>
              </a:defRPr>
            </a:lvl1pPr>
            <a:lvl2pPr marL="742950" indent="-285750">
              <a:lnSpc>
                <a:spcPct val="90000"/>
              </a:lnSpc>
              <a:spcBef>
                <a:spcPct val="20000"/>
              </a:spcBef>
              <a:buClr>
                <a:schemeClr val="folHlink"/>
              </a:buClr>
              <a:buSzPct val="120000"/>
              <a:buChar char="•"/>
              <a:defRPr sz="3200" b="1">
                <a:solidFill>
                  <a:schemeClr val="tx1"/>
                </a:solidFill>
                <a:latin typeface="Comic Sans MS" panose="030F0702030302020204" pitchFamily="66" charset="0"/>
              </a:defRPr>
            </a:lvl2pPr>
            <a:lvl3pPr marL="1143000" indent="-228600">
              <a:lnSpc>
                <a:spcPct val="90000"/>
              </a:lnSpc>
              <a:spcBef>
                <a:spcPct val="20000"/>
              </a:spcBef>
              <a:buClr>
                <a:schemeClr val="folHlink"/>
              </a:buClr>
              <a:buSzPct val="120000"/>
              <a:buChar char="•"/>
              <a:defRPr sz="3200" b="1">
                <a:solidFill>
                  <a:schemeClr val="tx1"/>
                </a:solidFill>
                <a:latin typeface="Comic Sans MS" panose="030F0702030302020204" pitchFamily="66" charset="0"/>
              </a:defRPr>
            </a:lvl3pPr>
            <a:lvl4pPr marL="1600200" indent="-228600">
              <a:lnSpc>
                <a:spcPct val="90000"/>
              </a:lnSpc>
              <a:spcBef>
                <a:spcPct val="20000"/>
              </a:spcBef>
              <a:buClr>
                <a:schemeClr val="folHlink"/>
              </a:buClr>
              <a:buSzPct val="120000"/>
              <a:buChar char="•"/>
              <a:defRPr sz="3200" b="1">
                <a:solidFill>
                  <a:schemeClr val="tx1"/>
                </a:solidFill>
                <a:latin typeface="Comic Sans MS" panose="030F0702030302020204" pitchFamily="66" charset="0"/>
              </a:defRPr>
            </a:lvl4pPr>
            <a:lvl5pPr marL="2057400" indent="-228600">
              <a:lnSpc>
                <a:spcPct val="90000"/>
              </a:lnSpc>
              <a:spcBef>
                <a:spcPct val="20000"/>
              </a:spcBef>
              <a:buClr>
                <a:schemeClr val="folHlink"/>
              </a:buClr>
              <a:buSzPct val="120000"/>
              <a:buChar char="•"/>
              <a:defRPr sz="3200" b="1">
                <a:solidFill>
                  <a:schemeClr val="tx1"/>
                </a:solidFill>
                <a:latin typeface="Comic Sans MS" panose="030F0702030302020204" pitchFamily="66" charset="0"/>
              </a:defRPr>
            </a:lvl5pPr>
            <a:lvl6pPr marL="25146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Comic Sans MS" panose="030F0702030302020204" pitchFamily="66" charset="0"/>
              </a:defRPr>
            </a:lvl6pPr>
            <a:lvl7pPr marL="29718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Comic Sans MS" panose="030F0702030302020204" pitchFamily="66" charset="0"/>
              </a:defRPr>
            </a:lvl7pPr>
            <a:lvl8pPr marL="34290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Comic Sans MS" panose="030F0702030302020204" pitchFamily="66" charset="0"/>
              </a:defRPr>
            </a:lvl8pPr>
            <a:lvl9pPr marL="38862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Comic Sans MS" panose="030F0702030302020204" pitchFamily="66" charset="0"/>
              </a:defRPr>
            </a:lvl9pPr>
          </a:lstStyle>
          <a:p>
            <a:pPr eaLnBrk="1" hangingPunct="1">
              <a:lnSpc>
                <a:spcPct val="100000"/>
              </a:lnSpc>
              <a:spcBef>
                <a:spcPct val="0"/>
              </a:spcBef>
              <a:buClrTx/>
              <a:buSzTx/>
              <a:buFontTx/>
              <a:buNone/>
              <a:defRPr/>
            </a:pPr>
            <a:r>
              <a:rPr lang="en-US" altLang="en-US" sz="1350" b="0">
                <a:solidFill>
                  <a:schemeClr val="bg1"/>
                </a:solidFill>
                <a:latin typeface="Arial" panose="020B0604020202020204" pitchFamily="34" charset="0"/>
              </a:rPr>
              <a:t>Horowitz, et al. Blood 75:555, 1990</a:t>
            </a:r>
          </a:p>
        </p:txBody>
      </p:sp>
    </p:spTree>
    <p:extLst>
      <p:ext uri="{BB962C8B-B14F-4D97-AF65-F5344CB8AC3E}">
        <p14:creationId xmlns:p14="http://schemas.microsoft.com/office/powerpoint/2010/main" val="652163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2CA335C0-1D35-4184-A563-EC12786B798F}"/>
              </a:ext>
            </a:extLst>
          </p:cNvPr>
          <p:cNvSpPr>
            <a:spLocks noGrp="1" noChangeArrowheads="1"/>
          </p:cNvSpPr>
          <p:nvPr>
            <p:ph type="title"/>
          </p:nvPr>
        </p:nvSpPr>
        <p:spPr/>
        <p:txBody>
          <a:bodyPr/>
          <a:lstStyle/>
          <a:p>
            <a:r>
              <a:rPr lang="en-US" altLang="en-US" sz="4000" dirty="0">
                <a:solidFill>
                  <a:srgbClr val="C00000"/>
                </a:solidFill>
                <a:latin typeface="Arial" panose="020B0604020202020204" pitchFamily="34" charset="0"/>
                <a:cs typeface="Arial" panose="020B0604020202020204" pitchFamily="34" charset="0"/>
              </a:rPr>
              <a:t>Donor Lymphocyte Infusions</a:t>
            </a:r>
          </a:p>
        </p:txBody>
      </p:sp>
      <p:sp>
        <p:nvSpPr>
          <p:cNvPr id="200707" name="Rectangle 3">
            <a:extLst>
              <a:ext uri="{FF2B5EF4-FFF2-40B4-BE49-F238E27FC236}">
                <a16:creationId xmlns:a16="http://schemas.microsoft.com/office/drawing/2014/main" id="{C20F3159-1A56-4F6A-8A12-F4474136B75A}"/>
              </a:ext>
            </a:extLst>
          </p:cNvPr>
          <p:cNvSpPr>
            <a:spLocks noGrp="1" noChangeArrowheads="1"/>
          </p:cNvSpPr>
          <p:nvPr>
            <p:ph type="body" idx="1"/>
          </p:nvPr>
        </p:nvSpPr>
        <p:spPr/>
        <p:txBody>
          <a:bodyPr/>
          <a:lstStyle/>
          <a:p>
            <a:pPr marL="461963" indent="-461963">
              <a:buSzPct val="100000"/>
              <a:tabLst>
                <a:tab pos="285750" algn="l"/>
              </a:tabLst>
            </a:pPr>
            <a:r>
              <a:rPr lang="en-US" altLang="en-US" sz="3200" b="0" dirty="0">
                <a:latin typeface="Calibri" panose="020F0502020204030204" pitchFamily="34" charset="0"/>
                <a:cs typeface="Calibri" panose="020F0502020204030204" pitchFamily="34" charset="0"/>
              </a:rPr>
              <a:t>Peripheral blood lymphocytes are collected by apheresis from the patient’s original donor in a similar fashion to peripheral blood stem cells, but no stimulation with growth factor is given.  </a:t>
            </a:r>
          </a:p>
          <a:p>
            <a:pPr marL="461963" indent="-461963">
              <a:buSzPct val="100000"/>
              <a:tabLst>
                <a:tab pos="285750" algn="l"/>
              </a:tabLst>
            </a:pPr>
            <a:r>
              <a:rPr lang="en-US" altLang="en-US" sz="3200" b="0" dirty="0">
                <a:latin typeface="Calibri" panose="020F0502020204030204" pitchFamily="34" charset="0"/>
                <a:cs typeface="Calibri" panose="020F0502020204030204" pitchFamily="34" charset="0"/>
              </a:rPr>
              <a:t>These lymphocytes are then given intravenously to the recipient without any prior treatment.</a:t>
            </a:r>
          </a:p>
          <a:p>
            <a:pPr marL="461963" indent="-461963">
              <a:buSzPct val="100000"/>
              <a:tabLst>
                <a:tab pos="285750" algn="l"/>
              </a:tabLst>
            </a:pPr>
            <a:r>
              <a:rPr lang="en-US" altLang="en-US" sz="3200" b="0" dirty="0">
                <a:latin typeface="Calibri" panose="020F0502020204030204" pitchFamily="34" charset="0"/>
                <a:cs typeface="Calibri" panose="020F0502020204030204" pitchFamily="34" charset="0"/>
              </a:rPr>
              <a:t>There is a risk of GVHD developing after the infusion.</a:t>
            </a:r>
          </a:p>
        </p:txBody>
      </p:sp>
    </p:spTree>
    <p:extLst>
      <p:ext uri="{BB962C8B-B14F-4D97-AF65-F5344CB8AC3E}">
        <p14:creationId xmlns:p14="http://schemas.microsoft.com/office/powerpoint/2010/main" val="86208390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a:extLst>
              <a:ext uri="{FF2B5EF4-FFF2-40B4-BE49-F238E27FC236}">
                <a16:creationId xmlns:a16="http://schemas.microsoft.com/office/drawing/2014/main" id="{2AFC1C77-2965-4CBC-802A-22D6FA212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07257"/>
            <a:ext cx="8610600" cy="44461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1" name="Text Box 3">
            <a:extLst>
              <a:ext uri="{FF2B5EF4-FFF2-40B4-BE49-F238E27FC236}">
                <a16:creationId xmlns:a16="http://schemas.microsoft.com/office/drawing/2014/main" id="{EC9EE037-7B37-4DC4-9CEA-1C4650AA230E}"/>
              </a:ext>
            </a:extLst>
          </p:cNvPr>
          <p:cNvSpPr txBox="1">
            <a:spLocks noChangeArrowheads="1"/>
          </p:cNvSpPr>
          <p:nvPr/>
        </p:nvSpPr>
        <p:spPr bwMode="auto">
          <a:xfrm>
            <a:off x="381000" y="6400800"/>
            <a:ext cx="2704234" cy="28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342" tIns="34173" rIns="68342" bIns="34173">
            <a:spAutoFit/>
          </a:bodyPr>
          <a:lstStyle>
            <a:lvl1pPr>
              <a:lnSpc>
                <a:spcPct val="90000"/>
              </a:lnSpc>
              <a:spcBef>
                <a:spcPct val="50000"/>
              </a:spcBef>
              <a:buClr>
                <a:schemeClr val="tx2"/>
              </a:buClr>
              <a:buSzPct val="120000"/>
              <a:buChar char="•"/>
              <a:defRPr sz="2400" b="1">
                <a:solidFill>
                  <a:schemeClr val="tx1"/>
                </a:solidFill>
                <a:latin typeface="Comic Sans MS" panose="030F0702030302020204" pitchFamily="66" charset="0"/>
              </a:defRPr>
            </a:lvl1pPr>
            <a:lvl2pPr marL="742950" indent="-28575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2pPr>
            <a:lvl3pPr marL="11430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3pPr>
            <a:lvl4pPr marL="16002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4pPr>
            <a:lvl5pPr marL="20574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5pPr>
            <a:lvl6pPr marL="25146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6pPr>
            <a:lvl7pPr marL="29718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7pPr>
            <a:lvl8pPr marL="34290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8pPr>
            <a:lvl9pPr marL="38862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9pPr>
          </a:lstStyle>
          <a:p>
            <a:pPr>
              <a:lnSpc>
                <a:spcPct val="100000"/>
              </a:lnSpc>
              <a:spcBef>
                <a:spcPct val="0"/>
              </a:spcBef>
              <a:buClrTx/>
              <a:buSzTx/>
              <a:buFontTx/>
              <a:buNone/>
            </a:pPr>
            <a:r>
              <a:rPr lang="en-US" altLang="en-US" sz="1400" b="0" dirty="0">
                <a:latin typeface="Calibri" panose="020F0502020204030204" pitchFamily="34" charset="0"/>
                <a:cs typeface="Calibri" panose="020F0502020204030204" pitchFamily="34" charset="0"/>
              </a:rPr>
              <a:t>Kolb HJ, et al.  Blood 86:2041, 1995</a:t>
            </a:r>
          </a:p>
        </p:txBody>
      </p:sp>
      <p:sp>
        <p:nvSpPr>
          <p:cNvPr id="201732" name="Text Box 4">
            <a:extLst>
              <a:ext uri="{FF2B5EF4-FFF2-40B4-BE49-F238E27FC236}">
                <a16:creationId xmlns:a16="http://schemas.microsoft.com/office/drawing/2014/main" id="{D87D2C30-BF9C-4A44-A2D7-AFC90C732545}"/>
              </a:ext>
            </a:extLst>
          </p:cNvPr>
          <p:cNvSpPr txBox="1">
            <a:spLocks noChangeArrowheads="1"/>
          </p:cNvSpPr>
          <p:nvPr/>
        </p:nvSpPr>
        <p:spPr bwMode="auto">
          <a:xfrm>
            <a:off x="304800" y="675383"/>
            <a:ext cx="11434465" cy="105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342" tIns="34173" rIns="68342" bIns="34173">
            <a:spAutoFit/>
          </a:bodyPr>
          <a:lstStyle>
            <a:lvl1pPr>
              <a:lnSpc>
                <a:spcPct val="90000"/>
              </a:lnSpc>
              <a:spcBef>
                <a:spcPct val="50000"/>
              </a:spcBef>
              <a:buClr>
                <a:schemeClr val="tx2"/>
              </a:buClr>
              <a:buSzPct val="120000"/>
              <a:buChar char="•"/>
              <a:defRPr sz="2400" b="1">
                <a:solidFill>
                  <a:schemeClr val="tx1"/>
                </a:solidFill>
                <a:latin typeface="Comic Sans MS" panose="030F0702030302020204" pitchFamily="66" charset="0"/>
              </a:defRPr>
            </a:lvl1pPr>
            <a:lvl2pPr marL="742950" indent="-28575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2pPr>
            <a:lvl3pPr marL="11430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3pPr>
            <a:lvl4pPr marL="16002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4pPr>
            <a:lvl5pPr marL="20574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5pPr>
            <a:lvl6pPr marL="25146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6pPr>
            <a:lvl7pPr marL="29718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7pPr>
            <a:lvl8pPr marL="34290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8pPr>
            <a:lvl9pPr marL="38862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9pPr>
          </a:lstStyle>
          <a:p>
            <a:pPr algn="ctr">
              <a:lnSpc>
                <a:spcPct val="100000"/>
              </a:lnSpc>
              <a:spcBef>
                <a:spcPct val="0"/>
              </a:spcBef>
              <a:buClrTx/>
              <a:buSzTx/>
              <a:buFontTx/>
              <a:buNone/>
            </a:pPr>
            <a:r>
              <a:rPr lang="en-US" altLang="en-US" sz="3200" dirty="0">
                <a:solidFill>
                  <a:srgbClr val="C00000"/>
                </a:solidFill>
                <a:latin typeface="Arial" panose="020B0604020202020204" pitchFamily="34" charset="0"/>
              </a:rPr>
              <a:t>Survival in patients with recurrent leukemia after allogeneic BMT treated with donor lymphocyte infusions</a:t>
            </a:r>
          </a:p>
        </p:txBody>
      </p:sp>
      <p:sp>
        <p:nvSpPr>
          <p:cNvPr id="178181" name="Rectangle 5">
            <a:extLst>
              <a:ext uri="{FF2B5EF4-FFF2-40B4-BE49-F238E27FC236}">
                <a16:creationId xmlns:a16="http://schemas.microsoft.com/office/drawing/2014/main" id="{A4565332-1546-4E63-8EEE-ABD6D38FD62F}"/>
              </a:ext>
            </a:extLst>
          </p:cNvPr>
          <p:cNvSpPr>
            <a:spLocks noChangeArrowheads="1"/>
          </p:cNvSpPr>
          <p:nvPr/>
        </p:nvSpPr>
        <p:spPr bwMode="auto">
          <a:xfrm>
            <a:off x="7010400" y="2857500"/>
            <a:ext cx="400050" cy="114300"/>
          </a:xfrm>
          <a:prstGeom prst="rect">
            <a:avLst/>
          </a:prstGeom>
          <a:solidFill>
            <a:schemeClr val="bg1"/>
          </a:solidFill>
          <a:ln w="9525">
            <a:solidFill>
              <a:schemeClr val="bg1"/>
            </a:solidFill>
            <a:miter lim="800000"/>
            <a:headEnd/>
            <a:tailEnd/>
          </a:ln>
          <a:effectLst/>
        </p:spPr>
        <p:txBody>
          <a:bodyPr wrap="none" lIns="68342" tIns="34173" rIns="68342" bIns="34173" anchor="ctr"/>
          <a:lstStyle>
            <a:lvl1pPr>
              <a:lnSpc>
                <a:spcPct val="90000"/>
              </a:lnSpc>
              <a:spcBef>
                <a:spcPct val="50000"/>
              </a:spcBef>
              <a:buClr>
                <a:schemeClr val="tx2"/>
              </a:buClr>
              <a:buSzPct val="120000"/>
              <a:buChar char="•"/>
              <a:defRPr sz="3200" b="1">
                <a:solidFill>
                  <a:schemeClr val="tx1"/>
                </a:solidFill>
                <a:latin typeface="Comic Sans MS" panose="030F0702030302020204" pitchFamily="66" charset="0"/>
              </a:defRPr>
            </a:lvl1pPr>
            <a:lvl2pPr marL="742950" indent="-285750">
              <a:lnSpc>
                <a:spcPct val="90000"/>
              </a:lnSpc>
              <a:spcBef>
                <a:spcPct val="20000"/>
              </a:spcBef>
              <a:buClr>
                <a:schemeClr val="folHlink"/>
              </a:buClr>
              <a:buSzPct val="120000"/>
              <a:buChar char="•"/>
              <a:defRPr sz="3200" b="1">
                <a:solidFill>
                  <a:schemeClr val="tx1"/>
                </a:solidFill>
                <a:latin typeface="Comic Sans MS" panose="030F0702030302020204" pitchFamily="66" charset="0"/>
              </a:defRPr>
            </a:lvl2pPr>
            <a:lvl3pPr marL="1143000" indent="-228600">
              <a:lnSpc>
                <a:spcPct val="90000"/>
              </a:lnSpc>
              <a:spcBef>
                <a:spcPct val="20000"/>
              </a:spcBef>
              <a:buClr>
                <a:schemeClr val="folHlink"/>
              </a:buClr>
              <a:buSzPct val="120000"/>
              <a:buChar char="•"/>
              <a:defRPr sz="3200" b="1">
                <a:solidFill>
                  <a:schemeClr val="tx1"/>
                </a:solidFill>
                <a:latin typeface="Comic Sans MS" panose="030F0702030302020204" pitchFamily="66" charset="0"/>
              </a:defRPr>
            </a:lvl3pPr>
            <a:lvl4pPr marL="1600200" indent="-228600">
              <a:lnSpc>
                <a:spcPct val="90000"/>
              </a:lnSpc>
              <a:spcBef>
                <a:spcPct val="20000"/>
              </a:spcBef>
              <a:buClr>
                <a:schemeClr val="folHlink"/>
              </a:buClr>
              <a:buSzPct val="120000"/>
              <a:buChar char="•"/>
              <a:defRPr sz="3200" b="1">
                <a:solidFill>
                  <a:schemeClr val="tx1"/>
                </a:solidFill>
                <a:latin typeface="Comic Sans MS" panose="030F0702030302020204" pitchFamily="66" charset="0"/>
              </a:defRPr>
            </a:lvl4pPr>
            <a:lvl5pPr marL="2057400" indent="-228600">
              <a:lnSpc>
                <a:spcPct val="90000"/>
              </a:lnSpc>
              <a:spcBef>
                <a:spcPct val="20000"/>
              </a:spcBef>
              <a:buClr>
                <a:schemeClr val="folHlink"/>
              </a:buClr>
              <a:buSzPct val="120000"/>
              <a:buChar char="•"/>
              <a:defRPr sz="3200" b="1">
                <a:solidFill>
                  <a:schemeClr val="tx1"/>
                </a:solidFill>
                <a:latin typeface="Comic Sans MS" panose="030F0702030302020204" pitchFamily="66" charset="0"/>
              </a:defRPr>
            </a:lvl5pPr>
            <a:lvl6pPr marL="25146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Comic Sans MS" panose="030F0702030302020204" pitchFamily="66" charset="0"/>
              </a:defRPr>
            </a:lvl6pPr>
            <a:lvl7pPr marL="29718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Comic Sans MS" panose="030F0702030302020204" pitchFamily="66" charset="0"/>
              </a:defRPr>
            </a:lvl7pPr>
            <a:lvl8pPr marL="34290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Comic Sans MS" panose="030F0702030302020204" pitchFamily="66" charset="0"/>
              </a:defRPr>
            </a:lvl8pPr>
            <a:lvl9pPr marL="3886200" indent="-228600" eaLnBrk="0" fontAlgn="base" hangingPunct="0">
              <a:lnSpc>
                <a:spcPct val="90000"/>
              </a:lnSpc>
              <a:spcBef>
                <a:spcPct val="20000"/>
              </a:spcBef>
              <a:spcAft>
                <a:spcPct val="0"/>
              </a:spcAft>
              <a:buClr>
                <a:schemeClr val="folHlink"/>
              </a:buClr>
              <a:buSzPct val="120000"/>
              <a:buChar char="•"/>
              <a:defRPr sz="3200" b="1">
                <a:solidFill>
                  <a:schemeClr val="tx1"/>
                </a:solidFill>
                <a:latin typeface="Comic Sans MS" panose="030F0702030302020204" pitchFamily="66" charset="0"/>
              </a:defRPr>
            </a:lvl9pPr>
          </a:lstStyle>
          <a:p>
            <a:pPr eaLnBrk="1" hangingPunct="1">
              <a:lnSpc>
                <a:spcPct val="100000"/>
              </a:lnSpc>
              <a:spcBef>
                <a:spcPct val="0"/>
              </a:spcBef>
              <a:buClrTx/>
              <a:buSzTx/>
              <a:buFontTx/>
              <a:buNone/>
              <a:defRPr/>
            </a:pPr>
            <a:endParaRPr lang="en-US" altLang="en-US" sz="1350" b="0">
              <a:latin typeface="Arial" panose="020B0604020202020204" pitchFamily="34" charset="0"/>
            </a:endParaRPr>
          </a:p>
        </p:txBody>
      </p:sp>
    </p:spTree>
    <p:extLst>
      <p:ext uri="{BB962C8B-B14F-4D97-AF65-F5344CB8AC3E}">
        <p14:creationId xmlns:p14="http://schemas.microsoft.com/office/powerpoint/2010/main" val="1024385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30A85A7-7CBF-4AC0-B38C-F2E3CA0E444A}"/>
              </a:ext>
            </a:extLst>
          </p:cNvPr>
          <p:cNvSpPr>
            <a:spLocks noChangeArrowheads="1"/>
          </p:cNvSpPr>
          <p:nvPr/>
        </p:nvSpPr>
        <p:spPr bwMode="auto">
          <a:xfrm>
            <a:off x="419100" y="1568450"/>
            <a:ext cx="10896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633" tIns="33222" rIns="67633" bIns="33222" anchor="b"/>
          <a:lstStyle>
            <a:lvl1pPr>
              <a:lnSpc>
                <a:spcPct val="90000"/>
              </a:lnSpc>
              <a:spcBef>
                <a:spcPct val="50000"/>
              </a:spcBef>
              <a:buClr>
                <a:schemeClr val="tx2"/>
              </a:buClr>
              <a:buSzPct val="120000"/>
              <a:buChar char="•"/>
              <a:defRPr sz="2400" b="1">
                <a:solidFill>
                  <a:schemeClr val="tx1"/>
                </a:solidFill>
                <a:latin typeface="Comic Sans MS" panose="030F0702030302020204" pitchFamily="66" charset="0"/>
              </a:defRPr>
            </a:lvl1pPr>
            <a:lvl2pPr marL="742950" indent="-28575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2pPr>
            <a:lvl3pPr marL="11430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3pPr>
            <a:lvl4pPr marL="16002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4pPr>
            <a:lvl5pPr marL="20574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5pPr>
            <a:lvl6pPr marL="25146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6pPr>
            <a:lvl7pPr marL="29718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7pPr>
            <a:lvl8pPr marL="34290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8pPr>
            <a:lvl9pPr marL="38862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9pPr>
          </a:lstStyle>
          <a:p>
            <a:pPr algn="ctr">
              <a:spcBef>
                <a:spcPct val="0"/>
              </a:spcBef>
              <a:buClrTx/>
              <a:buSzTx/>
              <a:buFontTx/>
              <a:buNone/>
            </a:pPr>
            <a:r>
              <a:rPr lang="en-US" altLang="en-US" sz="3600" dirty="0">
                <a:solidFill>
                  <a:srgbClr val="C00000"/>
                </a:solidFill>
                <a:latin typeface="Arial" panose="020B0604020202020204" pitchFamily="34" charset="0"/>
                <a:cs typeface="Arial" panose="020B0604020202020204" pitchFamily="34" charset="0"/>
              </a:rPr>
              <a:t>Non-myeloablative BMT (NMT) (mini-transplant)</a:t>
            </a:r>
          </a:p>
          <a:p>
            <a:pPr algn="ctr">
              <a:spcBef>
                <a:spcPct val="0"/>
              </a:spcBef>
              <a:buClrTx/>
              <a:buSzTx/>
              <a:buFontTx/>
              <a:buNone/>
            </a:pPr>
            <a:r>
              <a:rPr lang="en-US" altLang="en-US" sz="3600" dirty="0">
                <a:solidFill>
                  <a:srgbClr val="C00000"/>
                </a:solidFill>
                <a:latin typeface="Arial" panose="020B0604020202020204" pitchFamily="34" charset="0"/>
                <a:cs typeface="Arial" panose="020B0604020202020204" pitchFamily="34" charset="0"/>
              </a:rPr>
              <a:t>Reduced intensity conditioning (RIC)</a:t>
            </a:r>
          </a:p>
        </p:txBody>
      </p:sp>
      <p:sp>
        <p:nvSpPr>
          <p:cNvPr id="202755" name="Rectangle 3">
            <a:extLst>
              <a:ext uri="{FF2B5EF4-FFF2-40B4-BE49-F238E27FC236}">
                <a16:creationId xmlns:a16="http://schemas.microsoft.com/office/drawing/2014/main" id="{709DB490-2FF9-4BEC-B203-ADE8B2C27470}"/>
              </a:ext>
            </a:extLst>
          </p:cNvPr>
          <p:cNvSpPr>
            <a:spLocks noChangeArrowheads="1"/>
          </p:cNvSpPr>
          <p:nvPr/>
        </p:nvSpPr>
        <p:spPr bwMode="auto">
          <a:xfrm>
            <a:off x="609600" y="2286000"/>
            <a:ext cx="1097280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633" tIns="33222" rIns="67633" bIns="33222"/>
          <a:lstStyle>
            <a:lvl1pPr marL="284163" indent="-284163">
              <a:lnSpc>
                <a:spcPct val="90000"/>
              </a:lnSpc>
              <a:spcBef>
                <a:spcPct val="50000"/>
              </a:spcBef>
              <a:buClr>
                <a:schemeClr val="tx2"/>
              </a:buClr>
              <a:buSzPct val="120000"/>
              <a:buChar char="•"/>
              <a:defRPr sz="2400" b="1">
                <a:solidFill>
                  <a:schemeClr val="tx1"/>
                </a:solidFill>
                <a:latin typeface="Comic Sans MS" panose="030F0702030302020204" pitchFamily="66" charset="0"/>
              </a:defRPr>
            </a:lvl1pPr>
            <a:lvl2pPr marL="742950" indent="-28575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2pPr>
            <a:lvl3pPr marL="11430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3pPr>
            <a:lvl4pPr marL="16002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4pPr>
            <a:lvl5pPr marL="20574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5pPr>
            <a:lvl6pPr marL="25146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6pPr>
            <a:lvl7pPr marL="29718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7pPr>
            <a:lvl8pPr marL="34290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8pPr>
            <a:lvl9pPr marL="38862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9pPr>
          </a:lstStyle>
          <a:p>
            <a:pPr>
              <a:buClr>
                <a:schemeClr val="tx2">
                  <a:lumMod val="75000"/>
                </a:schemeClr>
              </a:buClr>
              <a:buSzPct val="100000"/>
            </a:pPr>
            <a:r>
              <a:rPr lang="en-US" altLang="en-US" sz="3200" b="0" dirty="0">
                <a:latin typeface="Calibri" panose="020F0502020204030204" pitchFamily="34" charset="0"/>
                <a:cs typeface="Calibri" panose="020F0502020204030204" pitchFamily="34" charset="0"/>
              </a:rPr>
              <a:t>Central dogma of BMT had been need to create space for incoming marrow</a:t>
            </a:r>
          </a:p>
          <a:p>
            <a:pPr>
              <a:buClr>
                <a:schemeClr val="tx2">
                  <a:lumMod val="75000"/>
                </a:schemeClr>
              </a:buClr>
              <a:buSzPct val="100000"/>
            </a:pPr>
            <a:r>
              <a:rPr lang="en-US" altLang="en-US" sz="3200" b="0" dirty="0">
                <a:latin typeface="Calibri" panose="020F0502020204030204" pitchFamily="34" charset="0"/>
                <a:cs typeface="Calibri" panose="020F0502020204030204" pitchFamily="34" charset="0"/>
              </a:rPr>
              <a:t>Animal studies have suggested this concept is flawed and that immune suppression is sufficient for engraftment</a:t>
            </a:r>
          </a:p>
          <a:p>
            <a:pPr>
              <a:buClr>
                <a:schemeClr val="tx2">
                  <a:lumMod val="75000"/>
                </a:schemeClr>
              </a:buClr>
              <a:buSzPct val="100000"/>
            </a:pPr>
            <a:r>
              <a:rPr lang="en-US" altLang="en-US" sz="3200" b="0" dirty="0">
                <a:latin typeface="Calibri" panose="020F0502020204030204" pitchFamily="34" charset="0"/>
                <a:cs typeface="Calibri" panose="020F0502020204030204" pitchFamily="34" charset="0"/>
              </a:rPr>
              <a:t>Success of donor lymphocyte infusions (DLI) and GVH/GVL effect for treatment of relapse post-allogeneic BMT confirms</a:t>
            </a:r>
          </a:p>
        </p:txBody>
      </p:sp>
    </p:spTree>
    <p:extLst>
      <p:ext uri="{BB962C8B-B14F-4D97-AF65-F5344CB8AC3E}">
        <p14:creationId xmlns:p14="http://schemas.microsoft.com/office/powerpoint/2010/main" val="239035179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a:extLst>
              <a:ext uri="{FF2B5EF4-FFF2-40B4-BE49-F238E27FC236}">
                <a16:creationId xmlns:a16="http://schemas.microsoft.com/office/drawing/2014/main" id="{906444CF-3C07-4EC4-81C9-542261C58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29235387-F82C-4256-AF26-E229361EA6D8}"/>
              </a:ext>
            </a:extLst>
          </p:cNvPr>
          <p:cNvSpPr/>
          <p:nvPr/>
        </p:nvSpPr>
        <p:spPr>
          <a:xfrm>
            <a:off x="754065" y="1295400"/>
            <a:ext cx="3760785" cy="28575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42" tIns="34173" rIns="68342" bIns="34173" anchor="ctr"/>
          <a:lstStyle/>
          <a:p>
            <a:pPr algn="ctr" eaLnBrk="1" hangingPunct="1">
              <a:defRPr/>
            </a:pPr>
            <a:endParaRPr lang="en-US"/>
          </a:p>
        </p:txBody>
      </p:sp>
      <p:sp>
        <p:nvSpPr>
          <p:cNvPr id="204804" name="TextBox 6">
            <a:extLst>
              <a:ext uri="{FF2B5EF4-FFF2-40B4-BE49-F238E27FC236}">
                <a16:creationId xmlns:a16="http://schemas.microsoft.com/office/drawing/2014/main" id="{A27C5420-FEFB-493E-BBDC-F0F89247550E}"/>
              </a:ext>
            </a:extLst>
          </p:cNvPr>
          <p:cNvSpPr txBox="1">
            <a:spLocks noChangeArrowheads="1"/>
          </p:cNvSpPr>
          <p:nvPr/>
        </p:nvSpPr>
        <p:spPr bwMode="auto">
          <a:xfrm>
            <a:off x="5410201" y="1023939"/>
            <a:ext cx="21256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342" tIns="34173" rIns="68342" bIns="34173">
            <a:spAutoFit/>
          </a:bodyPr>
          <a:lstStyle>
            <a:lvl1pPr>
              <a:lnSpc>
                <a:spcPct val="90000"/>
              </a:lnSpc>
              <a:spcBef>
                <a:spcPct val="50000"/>
              </a:spcBef>
              <a:buClr>
                <a:schemeClr val="tx2"/>
              </a:buClr>
              <a:buSzPct val="120000"/>
              <a:buChar char="•"/>
              <a:defRPr sz="2400" b="1">
                <a:solidFill>
                  <a:schemeClr val="tx1"/>
                </a:solidFill>
                <a:latin typeface="Comic Sans MS" panose="030F0702030302020204" pitchFamily="66" charset="0"/>
              </a:defRPr>
            </a:lvl1pPr>
            <a:lvl2pPr marL="742950" indent="-28575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2pPr>
            <a:lvl3pPr marL="11430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3pPr>
            <a:lvl4pPr marL="16002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4pPr>
            <a:lvl5pPr marL="2057400" indent="-228600">
              <a:lnSpc>
                <a:spcPct val="90000"/>
              </a:lnSpc>
              <a:spcBef>
                <a:spcPct val="20000"/>
              </a:spcBef>
              <a:buClr>
                <a:schemeClr val="folHlink"/>
              </a:buClr>
              <a:buSzPct val="120000"/>
              <a:buChar char="•"/>
              <a:defRPr sz="2400" b="1">
                <a:solidFill>
                  <a:schemeClr val="tx1"/>
                </a:solidFill>
                <a:latin typeface="Comic Sans MS" panose="030F0702030302020204" pitchFamily="66" charset="0"/>
              </a:defRPr>
            </a:lvl5pPr>
            <a:lvl6pPr marL="25146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6pPr>
            <a:lvl7pPr marL="29718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7pPr>
            <a:lvl8pPr marL="34290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8pPr>
            <a:lvl9pPr marL="3886200" indent="-228600" eaLnBrk="0" fontAlgn="base" hangingPunct="0">
              <a:lnSpc>
                <a:spcPct val="90000"/>
              </a:lnSpc>
              <a:spcBef>
                <a:spcPct val="20000"/>
              </a:spcBef>
              <a:spcAft>
                <a:spcPct val="0"/>
              </a:spcAft>
              <a:buClr>
                <a:schemeClr val="folHlink"/>
              </a:buClr>
              <a:buSzPct val="120000"/>
              <a:buChar char="•"/>
              <a:defRPr sz="2400" b="1">
                <a:solidFill>
                  <a:schemeClr val="tx1"/>
                </a:solidFill>
                <a:latin typeface="Comic Sans MS" panose="030F0702030302020204" pitchFamily="66" charset="0"/>
              </a:defRPr>
            </a:lvl9pPr>
          </a:lstStyle>
          <a:p>
            <a:pPr eaLnBrk="1" hangingPunct="1">
              <a:lnSpc>
                <a:spcPct val="100000"/>
              </a:lnSpc>
              <a:spcBef>
                <a:spcPct val="0"/>
              </a:spcBef>
              <a:buClrTx/>
              <a:buSzTx/>
              <a:buFontTx/>
              <a:buNone/>
            </a:pPr>
            <a:r>
              <a:rPr lang="en-US" altLang="en-US" sz="1800">
                <a:solidFill>
                  <a:schemeClr val="bg1"/>
                </a:solidFill>
                <a:latin typeface="Arial" panose="020B0604020202020204" pitchFamily="34" charset="0"/>
              </a:rPr>
              <a:t>Reduced Intensity</a:t>
            </a:r>
          </a:p>
        </p:txBody>
      </p:sp>
    </p:spTree>
    <p:extLst>
      <p:ext uri="{BB962C8B-B14F-4D97-AF65-F5344CB8AC3E}">
        <p14:creationId xmlns:p14="http://schemas.microsoft.com/office/powerpoint/2010/main" val="27697078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8C09E22-94B1-4C83-A744-2AA685365BF0}"/>
              </a:ext>
            </a:extLst>
          </p:cNvPr>
          <p:cNvSpPr>
            <a:spLocks noGrp="1"/>
          </p:cNvSpPr>
          <p:nvPr>
            <p:ph type="title"/>
          </p:nvPr>
        </p:nvSpPr>
        <p:spPr/>
        <p:txBody>
          <a:bodyPr/>
          <a:lstStyle/>
          <a:p>
            <a:r>
              <a:rPr lang="en-US" sz="2100" spc="-60"/>
              <a:t>Trends in Allogeneic HCT in the US by Recipient Age^</a:t>
            </a:r>
            <a:endParaRPr lang="en-US" sz="2100" spc="-60" dirty="0"/>
          </a:p>
        </p:txBody>
      </p:sp>
      <p:pic>
        <p:nvPicPr>
          <p:cNvPr id="3" name="Picture 2">
            <a:extLst>
              <a:ext uri="{FF2B5EF4-FFF2-40B4-BE49-F238E27FC236}">
                <a16:creationId xmlns:a16="http://schemas.microsoft.com/office/drawing/2014/main" id="{2A279363-2124-4195-840A-1341D79FC7A6}"/>
              </a:ext>
            </a:extLst>
          </p:cNvPr>
          <p:cNvPicPr/>
          <p:nvPr/>
        </p:nvPicPr>
        <p:blipFill rotWithShape="1">
          <a:blip r:embed="rId3"/>
          <a:srcRect t="18889"/>
          <a:stretch/>
        </p:blipFill>
        <p:spPr>
          <a:xfrm>
            <a:off x="1339958" y="1811927"/>
            <a:ext cx="9525000" cy="4609300"/>
          </a:xfrm>
          <a:prstGeom prst="rect">
            <a:avLst/>
          </a:prstGeom>
        </p:spPr>
      </p:pic>
      <p:sp>
        <p:nvSpPr>
          <p:cNvPr id="4" name="TextBox 3">
            <a:extLst>
              <a:ext uri="{FF2B5EF4-FFF2-40B4-BE49-F238E27FC236}">
                <a16:creationId xmlns:a16="http://schemas.microsoft.com/office/drawing/2014/main" id="{D08A3306-F74E-4705-8AEF-769C8E3E2FB4}"/>
              </a:ext>
            </a:extLst>
          </p:cNvPr>
          <p:cNvSpPr txBox="1"/>
          <p:nvPr/>
        </p:nvSpPr>
        <p:spPr>
          <a:xfrm>
            <a:off x="609600" y="6464650"/>
            <a:ext cx="10972800" cy="307777"/>
          </a:xfrm>
          <a:prstGeom prst="rect">
            <a:avLst/>
          </a:prstGeom>
          <a:noFill/>
        </p:spPr>
        <p:txBody>
          <a:bodyPr wrap="square" rtlCol="0">
            <a:spAutoFit/>
          </a:bodyPr>
          <a:lstStyle/>
          <a:p>
            <a:r>
              <a:rPr lang="en-US" sz="1400" dirty="0"/>
              <a:t>Phelan, R., Arora, M., Chen, M. </a:t>
            </a:r>
            <a:r>
              <a:rPr lang="en-US" sz="1400" b="1" dirty="0"/>
              <a:t>Current use and outcome of hematopoietic stem cell transplantation: CIBMTR US summary slides, 2020.</a:t>
            </a:r>
            <a:endParaRPr lang="en-US" sz="1400" dirty="0"/>
          </a:p>
        </p:txBody>
      </p:sp>
      <p:sp>
        <p:nvSpPr>
          <p:cNvPr id="5" name="TextBox 4">
            <a:extLst>
              <a:ext uri="{FF2B5EF4-FFF2-40B4-BE49-F238E27FC236}">
                <a16:creationId xmlns:a16="http://schemas.microsoft.com/office/drawing/2014/main" id="{C319B313-5A76-44B2-8889-42FB2BF47825}"/>
              </a:ext>
            </a:extLst>
          </p:cNvPr>
          <p:cNvSpPr txBox="1"/>
          <p:nvPr/>
        </p:nvSpPr>
        <p:spPr>
          <a:xfrm>
            <a:off x="616058" y="239461"/>
            <a:ext cx="10972800" cy="1323439"/>
          </a:xfrm>
          <a:prstGeom prst="rect">
            <a:avLst/>
          </a:prstGeom>
          <a:noFill/>
        </p:spPr>
        <p:txBody>
          <a:bodyPr wrap="square" rtlCol="0">
            <a:spAutoFit/>
          </a:bodyPr>
          <a:lstStyle/>
          <a:p>
            <a:pPr algn="ctr"/>
            <a:r>
              <a:rPr lang="en-US" sz="4000" dirty="0">
                <a:solidFill>
                  <a:srgbClr val="C00000"/>
                </a:solidFill>
                <a:latin typeface="Arial" panose="020B0604020202020204" pitchFamily="34" charset="0"/>
                <a:cs typeface="Arial" panose="020B0604020202020204" pitchFamily="34" charset="0"/>
              </a:rPr>
              <a:t>Trends in Allogeneic HCT in US </a:t>
            </a:r>
          </a:p>
          <a:p>
            <a:pPr algn="ctr"/>
            <a:r>
              <a:rPr lang="en-US" sz="4000" dirty="0">
                <a:solidFill>
                  <a:srgbClr val="C00000"/>
                </a:solidFill>
                <a:latin typeface="Arial" panose="020B0604020202020204" pitchFamily="34" charset="0"/>
                <a:cs typeface="Arial" panose="020B0604020202020204" pitchFamily="34" charset="0"/>
              </a:rPr>
              <a:t>by Recipient Age</a:t>
            </a:r>
            <a:r>
              <a:rPr lang="en-US" sz="4000" baseline="30000" dirty="0">
                <a:solidFill>
                  <a:srgbClr val="C00000"/>
                </a:solidFill>
                <a:latin typeface="Arial" panose="020B0604020202020204" pitchFamily="34" charset="0"/>
                <a:cs typeface="Arial" panose="020B0604020202020204" pitchFamily="34" charset="0"/>
              </a:rPr>
              <a:t>Ʌ</a:t>
            </a:r>
            <a:r>
              <a:rPr lang="en-US" sz="4000" dirty="0">
                <a:solidFill>
                  <a:srgbClr val="C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50718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588E6B7-7E69-46E7-BBF9-B0229F651F2B}"/>
              </a:ext>
            </a:extLst>
          </p:cNvPr>
          <p:cNvSpPr>
            <a:spLocks noGrp="1"/>
          </p:cNvSpPr>
          <p:nvPr>
            <p:ph type="title"/>
          </p:nvPr>
        </p:nvSpPr>
        <p:spPr/>
        <p:txBody>
          <a:bodyPr>
            <a:normAutofit/>
          </a:bodyPr>
          <a:lstStyle/>
          <a:p>
            <a:r>
              <a:rPr lang="en-US" sz="2100"/>
              <a:t>Trends in Survival after Allogeneic HCT for </a:t>
            </a:r>
            <a:r>
              <a:rPr lang="en-US"/>
              <a:t>Acute Myelogenous Leukemia (AML), </a:t>
            </a:r>
            <a:r>
              <a:rPr lang="en-US" sz="2100"/>
              <a:t>Age ≥18 Years,</a:t>
            </a:r>
            <a:r>
              <a:rPr lang="en-US"/>
              <a:t> in the US, </a:t>
            </a:r>
            <a:r>
              <a:rPr lang="en-US" sz="2100"/>
              <a:t>2001-2018</a:t>
            </a:r>
            <a:endParaRPr lang="en-US" sz="2100" dirty="0"/>
          </a:p>
        </p:txBody>
      </p:sp>
      <p:pic>
        <p:nvPicPr>
          <p:cNvPr id="3" name="Picture 2">
            <a:extLst>
              <a:ext uri="{FF2B5EF4-FFF2-40B4-BE49-F238E27FC236}">
                <a16:creationId xmlns:a16="http://schemas.microsoft.com/office/drawing/2014/main" id="{3C8D77AC-0EE9-443C-99A2-0CAEB0514F45}"/>
              </a:ext>
            </a:extLst>
          </p:cNvPr>
          <p:cNvPicPr/>
          <p:nvPr/>
        </p:nvPicPr>
        <p:blipFill>
          <a:blip r:embed="rId3"/>
          <a:stretch>
            <a:fillRect/>
          </a:stretch>
        </p:blipFill>
        <p:spPr>
          <a:xfrm>
            <a:off x="571500" y="397164"/>
            <a:ext cx="11049000" cy="6096000"/>
          </a:xfrm>
          <a:prstGeom prst="rect">
            <a:avLst/>
          </a:prstGeom>
        </p:spPr>
      </p:pic>
      <p:sp>
        <p:nvSpPr>
          <p:cNvPr id="4" name="TextBox 3">
            <a:extLst>
              <a:ext uri="{FF2B5EF4-FFF2-40B4-BE49-F238E27FC236}">
                <a16:creationId xmlns:a16="http://schemas.microsoft.com/office/drawing/2014/main" id="{2F2F60D3-07D3-419A-80C2-549853FC5B9C}"/>
              </a:ext>
            </a:extLst>
          </p:cNvPr>
          <p:cNvSpPr txBox="1"/>
          <p:nvPr/>
        </p:nvSpPr>
        <p:spPr>
          <a:xfrm>
            <a:off x="609600" y="6477000"/>
            <a:ext cx="10972800" cy="307777"/>
          </a:xfrm>
          <a:prstGeom prst="rect">
            <a:avLst/>
          </a:prstGeom>
          <a:noFill/>
        </p:spPr>
        <p:txBody>
          <a:bodyPr wrap="square" rtlCol="0">
            <a:spAutoFit/>
          </a:bodyPr>
          <a:lstStyle/>
          <a:p>
            <a:r>
              <a:rPr lang="en-US" sz="1400" dirty="0"/>
              <a:t>Phelan, R., Arora, M., Chen, M. </a:t>
            </a:r>
            <a:r>
              <a:rPr lang="en-US" sz="1400" b="1" dirty="0"/>
              <a:t>Current use and outcome of hematopoietic stem cell transplantation: CIBMTR US summary slides, 2020. </a:t>
            </a:r>
            <a:endParaRPr lang="en-US" dirty="0"/>
          </a:p>
        </p:txBody>
      </p:sp>
    </p:spTree>
    <p:extLst>
      <p:ext uri="{BB962C8B-B14F-4D97-AF65-F5344CB8AC3E}">
        <p14:creationId xmlns:p14="http://schemas.microsoft.com/office/powerpoint/2010/main" val="1225343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16DF-C5E7-4FF0-ABF8-61DBB0D25CD7}"/>
              </a:ext>
            </a:extLst>
          </p:cNvPr>
          <p:cNvSpPr>
            <a:spLocks noGrp="1"/>
          </p:cNvSpPr>
          <p:nvPr>
            <p:ph type="title"/>
          </p:nvPr>
        </p:nvSpPr>
        <p:spPr>
          <a:xfrm>
            <a:off x="878416" y="-342900"/>
            <a:ext cx="10435167" cy="1371600"/>
          </a:xfrm>
        </p:spPr>
        <p:txBody>
          <a:bodyPr/>
          <a:lstStyle/>
          <a:p>
            <a:pPr marL="573088" indent="-573088" algn="ctr"/>
            <a:r>
              <a:rPr lang="en-US" sz="6600" b="1" dirty="0"/>
              <a:t> </a:t>
            </a:r>
            <a:r>
              <a:rPr lang="en-US" sz="4000" b="1" dirty="0">
                <a:solidFill>
                  <a:srgbClr val="C00000"/>
                </a:solidFill>
              </a:rPr>
              <a:t>Conclusions</a:t>
            </a:r>
          </a:p>
        </p:txBody>
      </p:sp>
      <p:sp>
        <p:nvSpPr>
          <p:cNvPr id="3" name="Content Placeholder 2">
            <a:extLst>
              <a:ext uri="{FF2B5EF4-FFF2-40B4-BE49-F238E27FC236}">
                <a16:creationId xmlns:a16="http://schemas.microsoft.com/office/drawing/2014/main" id="{3670ACEE-C095-4EDA-9B6A-F2BB599BE90D}"/>
              </a:ext>
            </a:extLst>
          </p:cNvPr>
          <p:cNvSpPr>
            <a:spLocks noGrp="1"/>
          </p:cNvSpPr>
          <p:nvPr>
            <p:ph idx="1"/>
          </p:nvPr>
        </p:nvSpPr>
        <p:spPr>
          <a:xfrm>
            <a:off x="876300" y="1219200"/>
            <a:ext cx="10437283" cy="4800600"/>
          </a:xfrm>
        </p:spPr>
        <p:txBody>
          <a:bodyPr/>
          <a:lstStyle/>
          <a:p>
            <a:pPr marL="461963" indent="-461963">
              <a:spcBef>
                <a:spcPts val="2400"/>
              </a:spcBef>
              <a:buSzPct val="100000"/>
            </a:pPr>
            <a:r>
              <a:rPr lang="en-US" dirty="0">
                <a:latin typeface="Calibri" panose="020F0502020204030204" pitchFamily="34" charset="0"/>
                <a:cs typeface="Calibri" panose="020F0502020204030204" pitchFamily="34" charset="0"/>
              </a:rPr>
              <a:t>AML is a heterogeneous disease with multiple subtypes based on cell of origin and cytogenetic and molecular abnormalities</a:t>
            </a:r>
          </a:p>
          <a:p>
            <a:pPr marL="461963" indent="-461963">
              <a:spcBef>
                <a:spcPts val="2400"/>
              </a:spcBef>
            </a:pPr>
            <a:r>
              <a:rPr lang="en-US" dirty="0">
                <a:latin typeface="Calibri" panose="020F0502020204030204" pitchFamily="34" charset="0"/>
                <a:cs typeface="Calibri" panose="020F0502020204030204" pitchFamily="34" charset="0"/>
              </a:rPr>
              <a:t>New drugs for treatment have been identified, some of which target specific gene abnormalities in the leukemic cells</a:t>
            </a:r>
          </a:p>
          <a:p>
            <a:pPr marL="461963" indent="-461963">
              <a:spcBef>
                <a:spcPts val="2400"/>
              </a:spcBef>
            </a:pPr>
            <a:r>
              <a:rPr lang="en-US" dirty="0">
                <a:latin typeface="Calibri" panose="020F0502020204030204" pitchFamily="34" charset="0"/>
                <a:cs typeface="Calibri" panose="020F0502020204030204" pitchFamily="34" charset="0"/>
              </a:rPr>
              <a:t>Identification of low levels of leukemia (minimal residual disease) are helping guide treatment decisions</a:t>
            </a:r>
          </a:p>
          <a:p>
            <a:pPr marL="461963" indent="-461963">
              <a:spcBef>
                <a:spcPts val="2400"/>
              </a:spcBef>
            </a:pPr>
            <a:r>
              <a:rPr lang="en-US" dirty="0">
                <a:latin typeface="Calibri" panose="020F0502020204030204" pitchFamily="34" charset="0"/>
                <a:cs typeface="Calibri" panose="020F0502020204030204" pitchFamily="34" charset="0"/>
              </a:rPr>
              <a:t>New advances in BMT are allowing us to identify a donor for almost everyone and offer BMT to older individuals</a:t>
            </a:r>
          </a:p>
        </p:txBody>
      </p:sp>
    </p:spTree>
    <p:extLst>
      <p:ext uri="{BB962C8B-B14F-4D97-AF65-F5344CB8AC3E}">
        <p14:creationId xmlns:p14="http://schemas.microsoft.com/office/powerpoint/2010/main" val="50308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2182368" y="228600"/>
            <a:ext cx="7827264" cy="889000"/>
          </a:xfrm>
        </p:spPr>
        <p:txBody>
          <a:bodyPr/>
          <a:lstStyle/>
          <a:p>
            <a:pPr algn="ctr" eaLnBrk="1" hangingPunct="1"/>
            <a:r>
              <a:rPr lang="en-US" sz="4000" b="1" dirty="0">
                <a:solidFill>
                  <a:srgbClr val="C00000"/>
                </a:solidFill>
              </a:rPr>
              <a:t>Acute Myeloid Leukemia (AML)</a:t>
            </a:r>
          </a:p>
        </p:txBody>
      </p:sp>
      <p:sp>
        <p:nvSpPr>
          <p:cNvPr id="11268" name="Rectangle 3"/>
          <p:cNvSpPr>
            <a:spLocks noGrp="1" noChangeArrowheads="1"/>
          </p:cNvSpPr>
          <p:nvPr>
            <p:ph idx="1"/>
          </p:nvPr>
        </p:nvSpPr>
        <p:spPr>
          <a:xfrm>
            <a:off x="685800" y="1028700"/>
            <a:ext cx="11201400" cy="4800600"/>
          </a:xfrm>
        </p:spPr>
        <p:txBody>
          <a:bodyPr/>
          <a:lstStyle/>
          <a:p>
            <a:pPr marL="684213" lvl="1" indent="-452438">
              <a:lnSpc>
                <a:spcPct val="150000"/>
              </a:lnSpc>
              <a:buClr>
                <a:schemeClr val="tx2"/>
              </a:buClr>
            </a:pPr>
            <a:r>
              <a:rPr lang="en-US" sz="3200" dirty="0">
                <a:latin typeface="Calibri" panose="020F0502020204030204" pitchFamily="34" charset="0"/>
                <a:cs typeface="Calibri" panose="020F0502020204030204" pitchFamily="34" charset="0"/>
              </a:rPr>
              <a:t>~90% of all acute leukemia cases are AML</a:t>
            </a:r>
          </a:p>
          <a:p>
            <a:pPr marL="684213" lvl="1" indent="-452438" eaLnBrk="1" hangingPunct="1">
              <a:lnSpc>
                <a:spcPct val="150000"/>
              </a:lnSpc>
              <a:buClr>
                <a:schemeClr val="tx2"/>
              </a:buClr>
            </a:pPr>
            <a:r>
              <a:rPr lang="en-US" sz="3200" dirty="0">
                <a:latin typeface="Calibri" panose="020F0502020204030204" pitchFamily="34" charset="0"/>
                <a:cs typeface="Calibri" panose="020F0502020204030204" pitchFamily="34" charset="0"/>
              </a:rPr>
              <a:t>Median age at diagnosis is 68 years</a:t>
            </a:r>
          </a:p>
          <a:p>
            <a:pPr marL="684213" lvl="1" indent="-452438" eaLnBrk="1" hangingPunct="1">
              <a:lnSpc>
                <a:spcPct val="150000"/>
              </a:lnSpc>
              <a:buClr>
                <a:schemeClr val="tx2"/>
              </a:buClr>
            </a:pPr>
            <a:r>
              <a:rPr lang="en-US" sz="3200" dirty="0">
                <a:latin typeface="Calibri" panose="020F0502020204030204" pitchFamily="34" charset="0"/>
                <a:cs typeface="Calibri" panose="020F0502020204030204" pitchFamily="34" charset="0"/>
              </a:rPr>
              <a:t>5-year overall survival:</a:t>
            </a:r>
          </a:p>
          <a:p>
            <a:pPr marL="1427163" lvl="3" indent="-457200">
              <a:lnSpc>
                <a:spcPct val="150000"/>
              </a:lnSpc>
              <a:buClr>
                <a:schemeClr val="tx2"/>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&lt; 5% in patients &gt; 65 years old</a:t>
            </a:r>
          </a:p>
          <a:p>
            <a:pPr marL="1427163" lvl="3" indent="-457200">
              <a:lnSpc>
                <a:spcPct val="150000"/>
              </a:lnSpc>
              <a:buClr>
                <a:schemeClr val="tx2"/>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&lt; 50% in patients &lt; 45 years old</a:t>
            </a:r>
          </a:p>
          <a:p>
            <a:pPr marL="1427163" lvl="3" indent="-457200">
              <a:lnSpc>
                <a:spcPct val="150000"/>
              </a:lnSpc>
              <a:buClr>
                <a:schemeClr val="tx2"/>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 60% in children</a:t>
            </a:r>
          </a:p>
        </p:txBody>
      </p:sp>
      <p:sp>
        <p:nvSpPr>
          <p:cNvPr id="3" name="TextBox 2">
            <a:extLst>
              <a:ext uri="{FF2B5EF4-FFF2-40B4-BE49-F238E27FC236}">
                <a16:creationId xmlns:a16="http://schemas.microsoft.com/office/drawing/2014/main" id="{7D72F232-66D6-4C98-AF9F-3913FCCCF725}"/>
              </a:ext>
            </a:extLst>
          </p:cNvPr>
          <p:cNvSpPr txBox="1"/>
          <p:nvPr/>
        </p:nvSpPr>
        <p:spPr>
          <a:xfrm>
            <a:off x="532245" y="6400800"/>
            <a:ext cx="11049000"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©2011 MFMER</a:t>
            </a:r>
            <a:endParaRPr lang="en-US" dirty="0">
              <a:solidFill>
                <a:schemeClr val="bg1"/>
              </a:solidFill>
            </a:endParaRPr>
          </a:p>
        </p:txBody>
      </p:sp>
    </p:spTree>
    <p:extLst>
      <p:ext uri="{BB962C8B-B14F-4D97-AF65-F5344CB8AC3E}">
        <p14:creationId xmlns:p14="http://schemas.microsoft.com/office/powerpoint/2010/main" val="34737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712B4C0-0276-4F06-9BBF-D85FE7934287}"/>
              </a:ext>
            </a:extLst>
          </p:cNvPr>
          <p:cNvSpPr>
            <a:spLocks noGrp="1" noChangeArrowheads="1"/>
          </p:cNvSpPr>
          <p:nvPr>
            <p:ph type="title"/>
          </p:nvPr>
        </p:nvSpPr>
        <p:spPr>
          <a:xfrm>
            <a:off x="644236" y="-351998"/>
            <a:ext cx="11049000" cy="1371600"/>
          </a:xfrm>
        </p:spPr>
        <p:txBody>
          <a:bodyPr/>
          <a:lstStyle/>
          <a:p>
            <a:pPr algn="ctr" eaLnBrk="1" hangingPunct="1"/>
            <a:r>
              <a:rPr lang="en-US" sz="4000" b="1" dirty="0">
                <a:solidFill>
                  <a:srgbClr val="C00000"/>
                </a:solidFill>
              </a:rPr>
              <a:t>Symptoms of AML</a:t>
            </a:r>
          </a:p>
        </p:txBody>
      </p:sp>
      <p:sp>
        <p:nvSpPr>
          <p:cNvPr id="12292" name="Rectangle 3"/>
          <p:cNvSpPr>
            <a:spLocks noGrp="1" noChangeArrowheads="1"/>
          </p:cNvSpPr>
          <p:nvPr>
            <p:ph idx="1"/>
          </p:nvPr>
        </p:nvSpPr>
        <p:spPr>
          <a:xfrm>
            <a:off x="762000" y="1019602"/>
            <a:ext cx="11049000" cy="4800600"/>
          </a:xfrm>
        </p:spPr>
        <p:txBody>
          <a:bodyPr/>
          <a:lstStyle/>
          <a:p>
            <a:pPr marL="461963" indent="-461963">
              <a:spcBef>
                <a:spcPts val="1800"/>
              </a:spcBef>
            </a:pPr>
            <a:r>
              <a:rPr lang="en-US" sz="3200" dirty="0">
                <a:latin typeface="Calibri" panose="020F0502020204030204" pitchFamily="34" charset="0"/>
                <a:cs typeface="Calibri" panose="020F0502020204030204" pitchFamily="34" charset="0"/>
              </a:rPr>
              <a:t>Low blood counts that cause bleeding, fatigue, infection </a:t>
            </a:r>
          </a:p>
          <a:p>
            <a:pPr marL="461963" indent="-461963">
              <a:spcBef>
                <a:spcPts val="1800"/>
              </a:spcBef>
            </a:pPr>
            <a:r>
              <a:rPr lang="en-US" sz="3200" dirty="0">
                <a:latin typeface="Calibri" panose="020F0502020204030204" pitchFamily="34" charset="0"/>
                <a:cs typeface="Calibri" panose="020F0502020204030204" pitchFamily="34" charset="0"/>
              </a:rPr>
              <a:t>Enlarged liver and spleen</a:t>
            </a:r>
          </a:p>
          <a:p>
            <a:pPr marL="461963" indent="-461963">
              <a:spcBef>
                <a:spcPts val="1800"/>
              </a:spcBef>
            </a:pPr>
            <a:r>
              <a:rPr lang="en-US" sz="3200" dirty="0">
                <a:latin typeface="Calibri" panose="020F0502020204030204" pitchFamily="34" charset="0"/>
                <a:cs typeface="Calibri" panose="020F0502020204030204" pitchFamily="34" charset="0"/>
              </a:rPr>
              <a:t>Blast crisis: high number of immature cells (blasts) in the bloodstream </a:t>
            </a:r>
          </a:p>
          <a:p>
            <a:pPr marL="461963" indent="-461963">
              <a:spcBef>
                <a:spcPts val="1800"/>
              </a:spcBef>
            </a:pPr>
            <a:r>
              <a:rPr lang="en-US" sz="3200" dirty="0">
                <a:latin typeface="Calibri" panose="020F0502020204030204" pitchFamily="34" charset="0"/>
                <a:cs typeface="Calibri" panose="020F0502020204030204" pitchFamily="34" charset="0"/>
              </a:rPr>
              <a:t>Granulocytic sarcoma - leukemic cells in soft tissues such as bone, skin or lymph nodes, breast, etc.</a:t>
            </a:r>
          </a:p>
          <a:p>
            <a:pPr marL="461963" indent="-461963">
              <a:spcBef>
                <a:spcPts val="1800"/>
              </a:spcBef>
            </a:pPr>
            <a:r>
              <a:rPr lang="en-US" sz="3200" dirty="0">
                <a:latin typeface="Calibri" panose="020F0502020204030204" pitchFamily="34" charset="0"/>
                <a:cs typeface="Calibri" panose="020F0502020204030204" pitchFamily="34" charset="0"/>
              </a:rPr>
              <a:t>Tumor lysis syndrome</a:t>
            </a:r>
          </a:p>
          <a:p>
            <a:pPr marL="461963" indent="-461963">
              <a:spcBef>
                <a:spcPts val="1800"/>
              </a:spcBef>
            </a:pPr>
            <a:r>
              <a:rPr lang="en-US" sz="3200" dirty="0">
                <a:latin typeface="Calibri" panose="020F0502020204030204" pitchFamily="34" charset="0"/>
                <a:cs typeface="Calibri" panose="020F0502020204030204" pitchFamily="34" charset="0"/>
              </a:rPr>
              <a:t>Blood clotting abnormalities </a:t>
            </a:r>
          </a:p>
          <a:p>
            <a:pPr eaLnBrk="1" hangingPunct="1"/>
            <a:endParaRPr lang="en-US" sz="2400" dirty="0">
              <a:solidFill>
                <a:schemeClr val="bg1"/>
              </a:solidFill>
            </a:endParaRPr>
          </a:p>
        </p:txBody>
      </p:sp>
      <p:sp>
        <p:nvSpPr>
          <p:cNvPr id="4" name="TextBox 3">
            <a:extLst>
              <a:ext uri="{FF2B5EF4-FFF2-40B4-BE49-F238E27FC236}">
                <a16:creationId xmlns:a16="http://schemas.microsoft.com/office/drawing/2014/main" id="{C1EED16A-A4AF-40FE-A442-E0E0F5DA6C85}"/>
              </a:ext>
            </a:extLst>
          </p:cNvPr>
          <p:cNvSpPr txBox="1"/>
          <p:nvPr/>
        </p:nvSpPr>
        <p:spPr>
          <a:xfrm>
            <a:off x="644236" y="6324600"/>
            <a:ext cx="10938164" cy="584775"/>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©2011 MFMER</a:t>
            </a:r>
          </a:p>
          <a:p>
            <a:endParaRPr lang="en-US" dirty="0"/>
          </a:p>
        </p:txBody>
      </p:sp>
    </p:spTree>
    <p:extLst>
      <p:ext uri="{BB962C8B-B14F-4D97-AF65-F5344CB8AC3E}">
        <p14:creationId xmlns:p14="http://schemas.microsoft.com/office/powerpoint/2010/main" val="241072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endParaRPr lang="en-US" altLang="en-US"/>
          </a:p>
        </p:txBody>
      </p:sp>
      <p:pic>
        <p:nvPicPr>
          <p:cNvPr id="75779" name="Picture 3" descr="_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09600" y="381431"/>
            <a:ext cx="11049000" cy="990600"/>
          </a:xfrm>
        </p:spPr>
        <p:txBody>
          <a:bodyPr/>
          <a:lstStyle/>
          <a:p>
            <a:pPr algn="ctr" eaLnBrk="1" hangingPunct="1"/>
            <a:r>
              <a:rPr lang="en-US" sz="4000" b="1" dirty="0">
                <a:solidFill>
                  <a:srgbClr val="C00000"/>
                </a:solidFill>
              </a:rPr>
              <a:t>Very High White Blood Cell Count </a:t>
            </a:r>
            <a:br>
              <a:rPr lang="en-US" sz="4000" b="1" dirty="0">
                <a:solidFill>
                  <a:srgbClr val="C00000"/>
                </a:solidFill>
              </a:rPr>
            </a:br>
            <a:r>
              <a:rPr lang="en-US" sz="4000" b="1" dirty="0">
                <a:solidFill>
                  <a:srgbClr val="C00000"/>
                </a:solidFill>
              </a:rPr>
              <a:t>Blast Crisis</a:t>
            </a:r>
          </a:p>
        </p:txBody>
      </p:sp>
      <p:sp>
        <p:nvSpPr>
          <p:cNvPr id="13316" name="Rectangle 3"/>
          <p:cNvSpPr>
            <a:spLocks noGrp="1" noChangeArrowheads="1"/>
          </p:cNvSpPr>
          <p:nvPr>
            <p:ph idx="1"/>
          </p:nvPr>
        </p:nvSpPr>
        <p:spPr>
          <a:xfrm>
            <a:off x="685800" y="1219200"/>
            <a:ext cx="10972800" cy="4926013"/>
          </a:xfrm>
        </p:spPr>
        <p:txBody>
          <a:bodyPr/>
          <a:lstStyle/>
          <a:p>
            <a:pPr marL="341313" indent="-341313" eaLnBrk="1" hangingPunct="1"/>
            <a:r>
              <a:rPr lang="en-US" sz="3200" dirty="0">
                <a:latin typeface="Calibri" panose="020F0502020204030204" pitchFamily="34" charset="0"/>
                <a:cs typeface="Calibri" panose="020F0502020204030204" pitchFamily="34" charset="0"/>
              </a:rPr>
              <a:t>Blast count in blood at or approaching 100x10</a:t>
            </a:r>
            <a:r>
              <a:rPr lang="en-US" sz="3200" baseline="30000" dirty="0">
                <a:latin typeface="Calibri" panose="020F0502020204030204" pitchFamily="34" charset="0"/>
                <a:cs typeface="Calibri" panose="020F0502020204030204" pitchFamily="34" charset="0"/>
              </a:rPr>
              <a:t>9</a:t>
            </a:r>
            <a:r>
              <a:rPr lang="en-US" sz="3200" dirty="0">
                <a:latin typeface="Calibri" panose="020F0502020204030204" pitchFamily="34" charset="0"/>
                <a:cs typeface="Calibri" panose="020F0502020204030204" pitchFamily="34" charset="0"/>
              </a:rPr>
              <a:t>/L</a:t>
            </a:r>
          </a:p>
          <a:p>
            <a:pPr marL="341313" indent="-341313" eaLnBrk="1" hangingPunct="1"/>
            <a:r>
              <a:rPr lang="en-US" sz="3200" dirty="0">
                <a:latin typeface="Calibri" panose="020F0502020204030204" pitchFamily="34" charset="0"/>
                <a:cs typeface="Calibri" panose="020F0502020204030204" pitchFamily="34" charset="0"/>
              </a:rPr>
              <a:t>Changes in vision</a:t>
            </a:r>
          </a:p>
          <a:p>
            <a:pPr marL="341313" indent="-341313" eaLnBrk="1" hangingPunct="1"/>
            <a:r>
              <a:rPr lang="en-US" sz="3200" dirty="0">
                <a:latin typeface="Calibri" panose="020F0502020204030204" pitchFamily="34" charset="0"/>
                <a:cs typeface="Calibri" panose="020F0502020204030204" pitchFamily="34" charset="0"/>
              </a:rPr>
              <a:t>Central Nervous System – altered mentation, bleeding</a:t>
            </a:r>
          </a:p>
          <a:p>
            <a:pPr marL="341313" indent="-341313" eaLnBrk="1" hangingPunct="1"/>
            <a:r>
              <a:rPr lang="en-US" sz="3200" dirty="0">
                <a:latin typeface="Calibri" panose="020F0502020204030204" pitchFamily="34" charset="0"/>
                <a:cs typeface="Calibri" panose="020F0502020204030204" pitchFamily="34" charset="0"/>
              </a:rPr>
              <a:t>Focal neurological deficits- arm or leg weakness, slurred speech</a:t>
            </a:r>
          </a:p>
          <a:p>
            <a:pPr marL="341313" indent="-341313" eaLnBrk="1" hangingPunct="1"/>
            <a:r>
              <a:rPr lang="en-US" sz="3200" dirty="0">
                <a:latin typeface="Calibri" panose="020F0502020204030204" pitchFamily="34" charset="0"/>
                <a:cs typeface="Calibri" panose="020F0502020204030204" pitchFamily="34" charset="0"/>
              </a:rPr>
              <a:t>Respiratory distress – shortness of breath</a:t>
            </a:r>
          </a:p>
          <a:p>
            <a:pPr marL="341313" indent="-341313" eaLnBrk="1" hangingPunct="1"/>
            <a:r>
              <a:rPr lang="en-US" sz="3200" dirty="0">
                <a:latin typeface="Calibri" panose="020F0502020204030204" pitchFamily="34" charset="0"/>
                <a:cs typeface="Calibri" panose="020F0502020204030204" pitchFamily="34" charset="0"/>
              </a:rPr>
              <a:t>Excessive clotting of blood</a:t>
            </a:r>
          </a:p>
          <a:p>
            <a:pPr marL="341313" indent="-341313" eaLnBrk="1" hangingPunct="1"/>
            <a:r>
              <a:rPr lang="en-US" sz="3200" dirty="0">
                <a:latin typeface="Calibri" panose="020F0502020204030204" pitchFamily="34" charset="0"/>
                <a:cs typeface="Calibri" panose="020F0502020204030204" pitchFamily="34" charset="0"/>
              </a:rPr>
              <a:t>Treatment:  urgent leukapheresis, hydration,  medications: hydroxyurea, allopurinol </a:t>
            </a:r>
          </a:p>
        </p:txBody>
      </p:sp>
      <p:sp>
        <p:nvSpPr>
          <p:cNvPr id="2" name="TextBox 1">
            <a:extLst>
              <a:ext uri="{FF2B5EF4-FFF2-40B4-BE49-F238E27FC236}">
                <a16:creationId xmlns:a16="http://schemas.microsoft.com/office/drawing/2014/main" id="{CCE65604-985F-4F91-B456-0D04EBAAE5E7}"/>
              </a:ext>
            </a:extLst>
          </p:cNvPr>
          <p:cNvSpPr txBox="1"/>
          <p:nvPr/>
        </p:nvSpPr>
        <p:spPr>
          <a:xfrm>
            <a:off x="609600" y="6356643"/>
            <a:ext cx="11049000"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©2011 MFMER</a:t>
            </a:r>
            <a:endParaRPr lang="en-US" dirty="0"/>
          </a:p>
        </p:txBody>
      </p:sp>
    </p:spTree>
    <p:extLst>
      <p:ext uri="{BB962C8B-B14F-4D97-AF65-F5344CB8AC3E}">
        <p14:creationId xmlns:p14="http://schemas.microsoft.com/office/powerpoint/2010/main" val="26993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09600" y="192363"/>
            <a:ext cx="10820400" cy="908051"/>
          </a:xfrm>
        </p:spPr>
        <p:txBody>
          <a:bodyPr/>
          <a:lstStyle/>
          <a:p>
            <a:pPr algn="ctr" eaLnBrk="1" hangingPunct="1"/>
            <a:r>
              <a:rPr lang="en-US" sz="4000" b="1" dirty="0">
                <a:solidFill>
                  <a:srgbClr val="C00000"/>
                </a:solidFill>
              </a:rPr>
              <a:t>What AML Looks Like Under the Microscope</a:t>
            </a:r>
          </a:p>
        </p:txBody>
      </p:sp>
      <p:pic>
        <p:nvPicPr>
          <p:cNvPr id="14340" name="Picture 3" descr="aml"/>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207799" y="1500712"/>
            <a:ext cx="613727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Line 4"/>
          <p:cNvSpPr>
            <a:spLocks noChangeShapeType="1"/>
          </p:cNvSpPr>
          <p:nvPr/>
        </p:nvSpPr>
        <p:spPr bwMode="auto">
          <a:xfrm flipH="1">
            <a:off x="5111173" y="3270766"/>
            <a:ext cx="990600" cy="316468"/>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5"/>
          <p:cNvSpPr>
            <a:spLocks noChangeShapeType="1"/>
          </p:cNvSpPr>
          <p:nvPr/>
        </p:nvSpPr>
        <p:spPr bwMode="auto">
          <a:xfrm flipH="1" flipV="1">
            <a:off x="5410200" y="2813568"/>
            <a:ext cx="685800" cy="445532"/>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7837055" y="2667000"/>
            <a:ext cx="3560618" cy="1815882"/>
          </a:xfrm>
          <a:prstGeom prst="rect">
            <a:avLst/>
          </a:prstGeom>
          <a:noFill/>
        </p:spPr>
        <p:txBody>
          <a:bodyPr wrap="square" rtlCol="0">
            <a:spAutoFit/>
          </a:bodyPr>
          <a:lstStyle/>
          <a:p>
            <a:r>
              <a:rPr lang="en-US" sz="2800" b="1" dirty="0">
                <a:solidFill>
                  <a:schemeClr val="tx2"/>
                </a:solidFill>
                <a:latin typeface="Calibri" panose="020F0502020204030204" pitchFamily="34" charset="0"/>
                <a:cs typeface="Calibri" panose="020F0502020204030204" pitchFamily="34" charset="0"/>
              </a:rPr>
              <a:t>Auer rods-</a:t>
            </a:r>
          </a:p>
          <a:p>
            <a:r>
              <a:rPr lang="en-US" sz="2800" dirty="0">
                <a:latin typeface="Calibri" panose="020F0502020204030204" pitchFamily="34" charset="0"/>
                <a:cs typeface="Calibri" panose="020F0502020204030204" pitchFamily="34" charset="0"/>
              </a:rPr>
              <a:t>A line of crystallized granules, typical in patients with AML</a:t>
            </a:r>
          </a:p>
        </p:txBody>
      </p:sp>
      <p:cxnSp>
        <p:nvCxnSpPr>
          <p:cNvPr id="4" name="Straight Connector 3"/>
          <p:cNvCxnSpPr>
            <a:cxnSpLocks/>
          </p:cNvCxnSpPr>
          <p:nvPr/>
        </p:nvCxnSpPr>
        <p:spPr>
          <a:xfrm>
            <a:off x="6063096" y="3267000"/>
            <a:ext cx="1773959" cy="19980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A08335-E300-484F-9A6C-9106DADB3ADF}"/>
              </a:ext>
            </a:extLst>
          </p:cNvPr>
          <p:cNvSpPr txBox="1"/>
          <p:nvPr/>
        </p:nvSpPr>
        <p:spPr>
          <a:xfrm>
            <a:off x="609600" y="6424131"/>
            <a:ext cx="10972800" cy="307777"/>
          </a:xfrm>
          <a:prstGeom prst="rect">
            <a:avLst/>
          </a:prstGeom>
          <a:noFill/>
        </p:spPr>
        <p:txBody>
          <a:bodyPr wrap="square" rtlCol="0">
            <a:spAutoFit/>
          </a:bodyPr>
          <a:lstStyle/>
          <a:p>
            <a:pPr algn="ctr" eaLnBrk="1" hangingPunct="1"/>
            <a:r>
              <a:rPr lang="en-US" sz="1400" dirty="0">
                <a:solidFill>
                  <a:schemeClr val="bg1"/>
                </a:solidFill>
                <a:latin typeface="Calibri" panose="020F0502020204030204" pitchFamily="34" charset="0"/>
                <a:cs typeface="Calibri" panose="020F0502020204030204" pitchFamily="34" charset="0"/>
              </a:rPr>
              <a:t>©2011 MFMER</a:t>
            </a:r>
          </a:p>
        </p:txBody>
      </p:sp>
    </p:spTree>
    <p:extLst>
      <p:ext uri="{BB962C8B-B14F-4D97-AF65-F5344CB8AC3E}">
        <p14:creationId xmlns:p14="http://schemas.microsoft.com/office/powerpoint/2010/main" val="3426605118"/>
      </p:ext>
    </p:extLst>
  </p:cSld>
  <p:clrMapOvr>
    <a:masterClrMapping/>
  </p:clrMapOvr>
</p:sld>
</file>

<file path=ppt/theme/theme1.xml><?xml version="1.0" encoding="utf-8"?>
<a:theme xmlns:a="http://schemas.openxmlformats.org/drawingml/2006/main" name="3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Celgene USMA Oncology March 2017">
  <a:themeElements>
    <a:clrScheme name="Celgene USMA Oncology March 2017">
      <a:dk1>
        <a:srgbClr val="4C4C4C"/>
      </a:dk1>
      <a:lt1>
        <a:srgbClr val="FFFFFF"/>
      </a:lt1>
      <a:dk2>
        <a:srgbClr val="4C4C4C"/>
      </a:dk2>
      <a:lt2>
        <a:srgbClr val="FFFFFF"/>
      </a:lt2>
      <a:accent1>
        <a:srgbClr val="222658"/>
      </a:accent1>
      <a:accent2>
        <a:srgbClr val="1EA9DB"/>
      </a:accent2>
      <a:accent3>
        <a:srgbClr val="BD3333"/>
      </a:accent3>
      <a:accent4>
        <a:srgbClr val="8F1176"/>
      </a:accent4>
      <a:accent5>
        <a:srgbClr val="54ADA4"/>
      </a:accent5>
      <a:accent6>
        <a:srgbClr val="D1890D"/>
      </a:accent6>
      <a:hlink>
        <a:srgbClr val="52A9E3"/>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gene MA PPT TEMPLATE" id="{A39E8C9B-705B-4C9A-A594-80D59596AC8F}" vid="{E5CAF6A9-CF17-49DE-A60D-1791BCF05BFA}"/>
    </a:ext>
  </a:extLst>
</a:theme>
</file>

<file path=ppt/theme/theme13.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Zero-MayoBlue">
  <a:themeElements>
    <a:clrScheme name="mc-blu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blue">
      <a:majorFont>
        <a:latin typeface="Arial"/>
        <a:ea typeface=""/>
        <a:cs typeface=""/>
      </a:majorFont>
      <a:minorFont>
        <a:latin typeface="Arial"/>
        <a:ea typeface=""/>
        <a:cs typeface=""/>
      </a:minorFont>
    </a:fontScheme>
    <a:fmtScheme name="mc-bl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accent1"/>
          </a:solidFill>
          <a:headEnd type="none" w="med" len="med"/>
          <a:tailEnd type="none"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5.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ASCO '16">
      <a:dk1>
        <a:srgbClr val="000000"/>
      </a:dk1>
      <a:lt1>
        <a:srgbClr val="FFFFFF"/>
      </a:lt1>
      <a:dk2>
        <a:srgbClr val="882065"/>
      </a:dk2>
      <a:lt2>
        <a:srgbClr val="E0DFE1"/>
      </a:lt2>
      <a:accent1>
        <a:srgbClr val="FFC80B"/>
      </a:accent1>
      <a:accent2>
        <a:srgbClr val="E49FCA"/>
      </a:accent2>
      <a:accent3>
        <a:srgbClr val="63BAB0"/>
      </a:accent3>
      <a:accent4>
        <a:srgbClr val="E37F26"/>
      </a:accent4>
      <a:accent5>
        <a:srgbClr val="888789"/>
      </a:accent5>
      <a:accent6>
        <a:srgbClr val="510B76"/>
      </a:accent6>
      <a:hlink>
        <a:srgbClr val="FEFFFF"/>
      </a:hlink>
      <a:folHlink>
        <a:srgbClr val="FEFF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ayobrothers">
  <a:themeElements>
    <a:clrScheme name="">
      <a:dk1>
        <a:srgbClr val="000000"/>
      </a:dk1>
      <a:lt1>
        <a:srgbClr val="FFFFFF"/>
      </a:lt1>
      <a:dk2>
        <a:srgbClr val="0066FF"/>
      </a:dk2>
      <a:lt2>
        <a:srgbClr val="B2B2B2"/>
      </a:lt2>
      <a:accent1>
        <a:srgbClr val="FF3300"/>
      </a:accent1>
      <a:accent2>
        <a:srgbClr val="006699"/>
      </a:accent2>
      <a:accent3>
        <a:srgbClr val="FFFFFF"/>
      </a:accent3>
      <a:accent4>
        <a:srgbClr val="000000"/>
      </a:accent4>
      <a:accent5>
        <a:srgbClr val="FFADAA"/>
      </a:accent5>
      <a:accent6>
        <a:srgbClr val="005C8A"/>
      </a:accent6>
      <a:hlink>
        <a:srgbClr val="339933"/>
      </a:hlink>
      <a:folHlink>
        <a:srgbClr val="777777"/>
      </a:folHlink>
    </a:clrScheme>
    <a:fontScheme name="mayobrother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yobrother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ayobrother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ayobrother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ayobrother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ayobrother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ayobrother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ayobrother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ayobrothers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Office Theme">
  <a:themeElements>
    <a:clrScheme name="Custom 3">
      <a:dk1>
        <a:sysClr val="windowText" lastClr="000000"/>
      </a:dk1>
      <a:lt1>
        <a:sysClr val="window" lastClr="FFFFFF"/>
      </a:lt1>
      <a:dk2>
        <a:srgbClr val="7F7F7F"/>
      </a:dk2>
      <a:lt2>
        <a:srgbClr val="F5EDBC"/>
      </a:lt2>
      <a:accent1>
        <a:srgbClr val="F34D19"/>
      </a:accent1>
      <a:accent2>
        <a:srgbClr val="74A333"/>
      </a:accent2>
      <a:accent3>
        <a:srgbClr val="7F7F7F"/>
      </a:accent3>
      <a:accent4>
        <a:srgbClr val="007229"/>
      </a:accent4>
      <a:accent5>
        <a:srgbClr val="1577C6"/>
      </a:accent5>
      <a:accent6>
        <a:srgbClr val="679000"/>
      </a:accent6>
      <a:hlink>
        <a:srgbClr val="5FD1FF"/>
      </a:hlink>
      <a:folHlink>
        <a:srgbClr val="003C54"/>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19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Mayo White Stacked 4x3">
  <a:themeElements>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fontScheme name="1_Mayo White Stacked 4x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yo White Stacked 4x3 1">
        <a:dk1>
          <a:srgbClr val="000000"/>
        </a:dk1>
        <a:lt1>
          <a:srgbClr val="FFFFFF"/>
        </a:lt1>
        <a:dk2>
          <a:srgbClr val="0046AD"/>
        </a:dk2>
        <a:lt2>
          <a:srgbClr val="BDD7FF"/>
        </a:lt2>
        <a:accent1>
          <a:srgbClr val="EB5050"/>
        </a:accent1>
        <a:accent2>
          <a:srgbClr val="1EAE69"/>
        </a:accent2>
        <a:accent3>
          <a:srgbClr val="FFFFFF"/>
        </a:accent3>
        <a:accent4>
          <a:srgbClr val="000000"/>
        </a:accent4>
        <a:accent5>
          <a:srgbClr val="F3B3B3"/>
        </a:accent5>
        <a:accent6>
          <a:srgbClr val="1A9D5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2198</TotalTime>
  <Words>2533</Words>
  <Application>Microsoft Office PowerPoint</Application>
  <PresentationFormat>Widescreen</PresentationFormat>
  <Paragraphs>359</Paragraphs>
  <Slides>49</Slides>
  <Notes>13</Notes>
  <HiddenSlides>0</HiddenSlides>
  <MMClips>0</MMClips>
  <ScaleCrop>false</ScaleCrop>
  <HeadingPairs>
    <vt:vector size="8" baseType="variant">
      <vt:variant>
        <vt:lpstr>Fonts Used</vt:lpstr>
      </vt:variant>
      <vt:variant>
        <vt:i4>9</vt:i4>
      </vt:variant>
      <vt:variant>
        <vt:lpstr>Theme</vt:lpstr>
      </vt:variant>
      <vt:variant>
        <vt:i4>25</vt:i4>
      </vt:variant>
      <vt:variant>
        <vt:lpstr>Embedded OLE Servers</vt:lpstr>
      </vt:variant>
      <vt:variant>
        <vt:i4>1</vt:i4>
      </vt:variant>
      <vt:variant>
        <vt:lpstr>Slide Titles</vt:lpstr>
      </vt:variant>
      <vt:variant>
        <vt:i4>49</vt:i4>
      </vt:variant>
    </vt:vector>
  </HeadingPairs>
  <TitlesOfParts>
    <vt:vector size="84" baseType="lpstr">
      <vt:lpstr>Arial</vt:lpstr>
      <vt:lpstr>Calibri</vt:lpstr>
      <vt:lpstr>Calibri Light</vt:lpstr>
      <vt:lpstr>Century Gothic</vt:lpstr>
      <vt:lpstr>Comic Sans MS</vt:lpstr>
      <vt:lpstr>Courier New</vt:lpstr>
      <vt:lpstr>News Gothic MT</vt:lpstr>
      <vt:lpstr>Roboto</vt:lpstr>
      <vt:lpstr>Wingdings</vt:lpstr>
      <vt:lpstr>3_Mayo White Stacked 4x3</vt:lpstr>
      <vt:lpstr>Office Theme</vt:lpstr>
      <vt:lpstr>10_Mayo White Stacked 4x3</vt:lpstr>
      <vt:lpstr>9_Mayo White Stacked 4x3</vt:lpstr>
      <vt:lpstr>14_Office Theme</vt:lpstr>
      <vt:lpstr>19_Mayo White Stacked 4x3</vt:lpstr>
      <vt:lpstr>5_Mayo White Stacked 4x3</vt:lpstr>
      <vt:lpstr>6_Mayo White Stacked 4x3</vt:lpstr>
      <vt:lpstr>8_Mayo White Stacked 4x3</vt:lpstr>
      <vt:lpstr>22_Mayo White Stacked 4x3</vt:lpstr>
      <vt:lpstr>17_Mayo White Stacked 4x3</vt:lpstr>
      <vt:lpstr>5_Celgene USMA Oncology March 2017</vt:lpstr>
      <vt:lpstr>3_Default Design</vt:lpstr>
      <vt:lpstr>Zero-MayoBlue</vt:lpstr>
      <vt:lpstr>mayobrothers</vt:lpstr>
      <vt:lpstr>mayobrothers</vt:lpstr>
      <vt:lpstr>mayobrothers</vt:lpstr>
      <vt:lpstr>mayobrothers</vt:lpstr>
      <vt:lpstr>mayobrothers</vt:lpstr>
      <vt:lpstr>mayobrothers</vt:lpstr>
      <vt:lpstr>mayobrothers</vt:lpstr>
      <vt:lpstr>mayobrothers</vt:lpstr>
      <vt:lpstr>mayobrothers</vt:lpstr>
      <vt:lpstr>mayobrothers</vt:lpstr>
      <vt:lpstr>3_Office Theme</vt:lpstr>
      <vt:lpstr>Photo Editor Photo</vt:lpstr>
      <vt:lpstr>      </vt:lpstr>
      <vt:lpstr>Learning Objectives</vt:lpstr>
      <vt:lpstr>Definition of Leukemia</vt:lpstr>
      <vt:lpstr>PowerPoint Presentation</vt:lpstr>
      <vt:lpstr>Acute Myeloid Leukemia (AML)</vt:lpstr>
      <vt:lpstr>Symptoms of AML</vt:lpstr>
      <vt:lpstr>PowerPoint Presentation</vt:lpstr>
      <vt:lpstr>Very High White Blood Cell Count  Blast Crisis</vt:lpstr>
      <vt:lpstr>What AML Looks Like Under the Microscope</vt:lpstr>
      <vt:lpstr>Chromosomes (Cytogenetics)</vt:lpstr>
      <vt:lpstr>AML: Chromosome and Gene Abnormalities</vt:lpstr>
      <vt:lpstr>World Health Organization Classification of AML 2016</vt:lpstr>
      <vt:lpstr>AML Risk Categories</vt:lpstr>
      <vt:lpstr>Initial Treatment for AML</vt:lpstr>
      <vt:lpstr>Side Effects of Drugs Used to Treat AML</vt:lpstr>
      <vt:lpstr>Allogeneic Transplant for Patients  in First Remission</vt:lpstr>
      <vt:lpstr>Treatment for Relapsed AML</vt:lpstr>
      <vt:lpstr>New Drugs for AML in 2017</vt:lpstr>
      <vt:lpstr>More New Drugs for AML 2018-2020</vt:lpstr>
      <vt:lpstr>PowerPoint Presentation</vt:lpstr>
      <vt:lpstr>CPX-351 (Vyxeos®) in Poor Risk AML</vt:lpstr>
      <vt:lpstr>PowerPoint Presentation</vt:lpstr>
      <vt:lpstr>FLT3 Mutation ~30% AML  RATIFY Study - Overall Survival</vt:lpstr>
      <vt:lpstr>Gilteritinib (Xospata®) for AML  with FLT3 mutation</vt:lpstr>
      <vt:lpstr>Giltertinib (Xospata®) vs Midostaurin (Rydapt®)</vt:lpstr>
      <vt:lpstr>PowerPoint Presentation</vt:lpstr>
      <vt:lpstr>Age-Specific AML Incidence Rates</vt:lpstr>
      <vt:lpstr>Who is Fit for Intensive AML Therapy?</vt:lpstr>
      <vt:lpstr>Venetoclax (Venclexta®) - BCL2 specific inhibitor</vt:lpstr>
      <vt:lpstr>PowerPoint Presentation</vt:lpstr>
      <vt:lpstr>CC-486 Oral Azacitidine (Onureg®)</vt:lpstr>
      <vt:lpstr>QUAZAR AML-001 International Randomized Maintenance Trial</vt:lpstr>
      <vt:lpstr>Targeted Immunotherapy of AML (CAR-T in the future) Bispecific T-Engaging (BiTE), Dual Affinity Re-Targeting (DART)</vt:lpstr>
      <vt:lpstr>PowerPoint Presentation</vt:lpstr>
      <vt:lpstr>Sources of Stem Cells</vt:lpstr>
      <vt:lpstr>PowerPoint Presentation</vt:lpstr>
      <vt:lpstr>PowerPoint Presentation</vt:lpstr>
      <vt:lpstr>PowerPoint Presentation</vt:lpstr>
      <vt:lpstr>Double unrelated umbilical cord blood vs  HLA-haploidentical bone marrow transplantation  BMT CTN 1101 trial</vt:lpstr>
      <vt:lpstr>High Dose Conditioning Regimens (Chemoradiotherapy programs, 2-6 days)</vt:lpstr>
      <vt:lpstr>Graft-versus-Leukemia Effect (GVL)</vt:lpstr>
      <vt:lpstr>PowerPoint Presentation</vt:lpstr>
      <vt:lpstr>Donor Lymphocyte Infusions</vt:lpstr>
      <vt:lpstr>PowerPoint Presentation</vt:lpstr>
      <vt:lpstr>PowerPoint Presentation</vt:lpstr>
      <vt:lpstr>PowerPoint Presentation</vt:lpstr>
      <vt:lpstr>Trends in Allogeneic HCT in the US by Recipient Age^</vt:lpstr>
      <vt:lpstr>Trends in Survival after Allogeneic HCT for Acute Myelogenous Leukemia (AML), Age ≥18 Years, in the US, 2001-2018</vt:lpstr>
      <vt:lpstr> Conclusions</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Mark R Litzow</dc:creator>
  <cp:lastModifiedBy>Susan Stewart</cp:lastModifiedBy>
  <cp:revision>110</cp:revision>
  <dcterms:created xsi:type="dcterms:W3CDTF">2020-03-07T22:09:36Z</dcterms:created>
  <dcterms:modified xsi:type="dcterms:W3CDTF">2021-10-11T00:47:48Z</dcterms:modified>
</cp:coreProperties>
</file>